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82" r:id="rId2"/>
    <p:sldId id="256" r:id="rId3"/>
    <p:sldId id="257" r:id="rId4"/>
    <p:sldId id="258" r:id="rId5"/>
    <p:sldId id="260" r:id="rId6"/>
    <p:sldId id="261" r:id="rId7"/>
    <p:sldId id="262" r:id="rId8"/>
    <p:sldId id="263" r:id="rId9"/>
    <p:sldId id="265" r:id="rId10"/>
    <p:sldId id="266" r:id="rId11"/>
    <p:sldId id="279" r:id="rId12"/>
    <p:sldId id="280" r:id="rId13"/>
    <p:sldId id="281" r:id="rId14"/>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48" d="100"/>
          <a:sy n="48" d="100"/>
        </p:scale>
        <p:origin x="-1434" y="-108"/>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 name="Shape 3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3" name="Shape 33"/>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80768892"/>
      </p:ext>
    </p:extLst>
  </p:cSld>
  <p:clrMap bg1="lt1" tx1="dk1" bg2="lt2" tx2="dk2" accent1="accent1" accent2="accent2" accent3="accent3" accent4="accent4" accent5="accent5" accent6="accent6" hlink="hlink" folHlink="folHlink"/>
  <p:notesStyle>
    <a:lvl1pPr defTabSz="457200">
      <a:lnSpc>
        <a:spcPct val="125000"/>
      </a:lnSpc>
      <a:defRPr sz="2400">
        <a:latin typeface="Avenir Book"/>
        <a:ea typeface="Avenir Book"/>
        <a:cs typeface="Avenir Book"/>
        <a:sym typeface="Avenir Book"/>
      </a:defRPr>
    </a:lvl1pPr>
    <a:lvl2pPr indent="228600" defTabSz="457200">
      <a:lnSpc>
        <a:spcPct val="125000"/>
      </a:lnSpc>
      <a:defRPr sz="2400">
        <a:latin typeface="Avenir Book"/>
        <a:ea typeface="Avenir Book"/>
        <a:cs typeface="Avenir Book"/>
        <a:sym typeface="Avenir Book"/>
      </a:defRPr>
    </a:lvl2pPr>
    <a:lvl3pPr indent="457200" defTabSz="457200">
      <a:lnSpc>
        <a:spcPct val="125000"/>
      </a:lnSpc>
      <a:defRPr sz="2400">
        <a:latin typeface="Avenir Book"/>
        <a:ea typeface="Avenir Book"/>
        <a:cs typeface="Avenir Book"/>
        <a:sym typeface="Avenir Book"/>
      </a:defRPr>
    </a:lvl3pPr>
    <a:lvl4pPr indent="685800" defTabSz="457200">
      <a:lnSpc>
        <a:spcPct val="125000"/>
      </a:lnSpc>
      <a:defRPr sz="2400">
        <a:latin typeface="Avenir Book"/>
        <a:ea typeface="Avenir Book"/>
        <a:cs typeface="Avenir Book"/>
        <a:sym typeface="Avenir Book"/>
      </a:defRPr>
    </a:lvl4pPr>
    <a:lvl5pPr indent="914400" defTabSz="457200">
      <a:lnSpc>
        <a:spcPct val="125000"/>
      </a:lnSpc>
      <a:defRPr sz="2400">
        <a:latin typeface="Avenir Book"/>
        <a:ea typeface="Avenir Book"/>
        <a:cs typeface="Avenir Book"/>
        <a:sym typeface="Avenir Book"/>
      </a:defRPr>
    </a:lvl5pPr>
    <a:lvl6pPr indent="1143000" defTabSz="457200">
      <a:lnSpc>
        <a:spcPct val="125000"/>
      </a:lnSpc>
      <a:defRPr sz="2400">
        <a:latin typeface="Avenir Book"/>
        <a:ea typeface="Avenir Book"/>
        <a:cs typeface="Avenir Book"/>
        <a:sym typeface="Avenir Book"/>
      </a:defRPr>
    </a:lvl6pPr>
    <a:lvl7pPr indent="1371600" defTabSz="457200">
      <a:lnSpc>
        <a:spcPct val="125000"/>
      </a:lnSpc>
      <a:defRPr sz="2400">
        <a:latin typeface="Avenir Book"/>
        <a:ea typeface="Avenir Book"/>
        <a:cs typeface="Avenir Book"/>
        <a:sym typeface="Avenir Book"/>
      </a:defRPr>
    </a:lvl7pPr>
    <a:lvl8pPr indent="1600200" defTabSz="457200">
      <a:lnSpc>
        <a:spcPct val="125000"/>
      </a:lnSpc>
      <a:defRPr sz="2400">
        <a:latin typeface="Avenir Book"/>
        <a:ea typeface="Avenir Book"/>
        <a:cs typeface="Avenir Book"/>
        <a:sym typeface="Avenir Book"/>
      </a:defRPr>
    </a:lvl8pPr>
    <a:lvl9pPr indent="1828800" defTabSz="457200">
      <a:lnSpc>
        <a:spcPct val="125000"/>
      </a:lnSpc>
      <a:defRPr sz="2400">
        <a:latin typeface="Avenir Book"/>
        <a:ea typeface="Avenir Book"/>
        <a:cs typeface="Avenir Book"/>
        <a:sym typeface="Avenir Book"/>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a:spLocks noGrp="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0" name="Shape 30"/>
          <p:cNvSpPr>
            <a:spLocks noGrp="1"/>
          </p:cNvSpPr>
          <p:nvPr>
            <p:ph type="title"/>
          </p:nvPr>
        </p:nvSpPr>
        <p:spPr>
          <a:xfrm>
            <a:off x="1270000" y="1638300"/>
            <a:ext cx="10464800" cy="3302000"/>
          </a:xfrm>
          <a:prstGeom prst="rect">
            <a:avLst/>
          </a:prstGeom>
        </p:spPr>
        <p:txBody>
          <a:bodyPr anchor="b"/>
          <a:lstStyle>
            <a:lvl1pPr>
              <a:defRPr sz="8400">
                <a:latin typeface="Gill Sans"/>
                <a:ea typeface="Gill Sans"/>
                <a:cs typeface="Gill Sans"/>
                <a:sym typeface="Gill Sans"/>
              </a:defRPr>
            </a:lvl1pPr>
          </a:lstStyle>
          <a:p>
            <a:pPr lvl="0">
              <a:defRPr sz="1800">
                <a:solidFill>
                  <a:srgbClr val="000000"/>
                </a:solidFill>
              </a:defRPr>
            </a:pPr>
            <a:r>
              <a:rPr sz="8400">
                <a:solidFill>
                  <a:srgbClr val="FFFFFF"/>
                </a:solidFill>
              </a:rPr>
              <a:t>Title Text</a:t>
            </a:r>
          </a:p>
        </p:txBody>
      </p:sp>
      <p:sp>
        <p:nvSpPr>
          <p:cNvPr id="31" name="Shape 31"/>
          <p:cNvSpPr>
            <a:spLocks noGrp="1"/>
          </p:cNvSpPr>
          <p:nvPr>
            <p:ph type="body" idx="1"/>
          </p:nvPr>
        </p:nvSpPr>
        <p:spPr>
          <a:xfrm>
            <a:off x="1270000" y="5029200"/>
            <a:ext cx="10464800" cy="1130300"/>
          </a:xfrm>
          <a:prstGeom prst="rect">
            <a:avLst/>
          </a:prstGeom>
        </p:spPr>
        <p:txBody>
          <a:bodyPr anchor="t"/>
          <a:lstStyle>
            <a:lvl1pPr marL="0" indent="0" algn="ctr">
              <a:spcBef>
                <a:spcPts val="0"/>
              </a:spcBef>
              <a:buSzTx/>
              <a:buNone/>
              <a:defRPr sz="3600">
                <a:latin typeface="Gill Sans"/>
                <a:ea typeface="Gill Sans"/>
                <a:cs typeface="Gill Sans"/>
                <a:sym typeface="Gill Sans"/>
              </a:defRPr>
            </a:lvl1pPr>
            <a:lvl2pPr marL="0" indent="0" algn="ctr">
              <a:spcBef>
                <a:spcPts val="0"/>
              </a:spcBef>
              <a:buSzTx/>
              <a:buNone/>
              <a:defRPr sz="3600">
                <a:latin typeface="Gill Sans"/>
                <a:ea typeface="Gill Sans"/>
                <a:cs typeface="Gill Sans"/>
                <a:sym typeface="Gill Sans"/>
              </a:defRPr>
            </a:lvl2pPr>
            <a:lvl3pPr marL="0" indent="0" algn="ctr">
              <a:spcBef>
                <a:spcPts val="0"/>
              </a:spcBef>
              <a:buSzTx/>
              <a:buNone/>
              <a:defRPr sz="3600">
                <a:latin typeface="Gill Sans"/>
                <a:ea typeface="Gill Sans"/>
                <a:cs typeface="Gill Sans"/>
                <a:sym typeface="Gill Sans"/>
              </a:defRPr>
            </a:lvl3pPr>
            <a:lvl4pPr marL="0" indent="0" algn="ctr">
              <a:spcBef>
                <a:spcPts val="0"/>
              </a:spcBef>
              <a:buSzTx/>
              <a:buNone/>
              <a:defRPr sz="3600">
                <a:latin typeface="Gill Sans"/>
                <a:ea typeface="Gill Sans"/>
                <a:cs typeface="Gill Sans"/>
                <a:sym typeface="Gill Sans"/>
              </a:defRPr>
            </a:lvl4pPr>
            <a:lvl5pPr marL="0" indent="0" algn="ctr">
              <a:spcBef>
                <a:spcPts val="0"/>
              </a:spcBef>
              <a:buSzTx/>
              <a:buNone/>
              <a:defRPr sz="3600">
                <a:latin typeface="Gill Sans"/>
                <a:ea typeface="Gill Sans"/>
                <a:cs typeface="Gill Sans"/>
                <a:sym typeface="Gill Sans"/>
              </a:defRPr>
            </a:lvl5p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1270000" y="6718300"/>
            <a:ext cx="10464800" cy="1422400"/>
          </a:xfrm>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a:spLocks noGrp="1"/>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a:spLocks noGrp="1"/>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a:spLocks noGrp="1"/>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a:spLocks noGrp="1"/>
          </p:cNvSpPr>
          <p:nvPr>
            <p:ph type="body"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800">
                <a:solidFill>
                  <a:srgbClr val="FFFFFF"/>
                </a:solidFill>
              </a:rPr>
              <a:t>Body Level Two</a:t>
            </a:r>
          </a:p>
          <a:p>
            <a:pPr lvl="2">
              <a:defRPr sz="1800">
                <a:solidFill>
                  <a:srgbClr val="000000"/>
                </a:solidFill>
              </a:defRPr>
            </a:pPr>
            <a:r>
              <a:rPr sz="2800">
                <a:solidFill>
                  <a:srgbClr val="FFFFFF"/>
                </a:solidFill>
              </a:rPr>
              <a:t>Body Level Three</a:t>
            </a:r>
          </a:p>
          <a:p>
            <a:pPr lvl="3">
              <a:defRPr sz="1800">
                <a:solidFill>
                  <a:srgbClr val="000000"/>
                </a:solidFill>
              </a:defRPr>
            </a:pPr>
            <a:r>
              <a:rPr sz="2800">
                <a:solidFill>
                  <a:srgbClr val="FFFFFF"/>
                </a:solidFill>
              </a:rPr>
              <a:t>Body Level Four</a:t>
            </a:r>
          </a:p>
          <a:p>
            <a:pPr lvl="4">
              <a:defRPr sz="1800">
                <a:solidFill>
                  <a:srgbClr val="000000"/>
                </a:solidFill>
              </a:defRPr>
            </a:pPr>
            <a:r>
              <a:rPr sz="2800">
                <a:solidFill>
                  <a:srgbClr val="FFFFFF"/>
                </a:solidFill>
              </a:rP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8000">
                <a:solidFill>
                  <a:srgbClr val="FFFFFF"/>
                </a:solidFill>
              </a:rPr>
              <a:t>Title Text</a:t>
            </a:r>
          </a:p>
        </p:txBody>
      </p:sp>
      <p:sp>
        <p:nvSpPr>
          <p:cNvPr id="3" name="Shape 3"/>
          <p:cNvSpPr>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tif"/><Relationship Id="rId1" Type="http://schemas.openxmlformats.org/officeDocument/2006/relationships/slideLayout" Target="../slideLayouts/slideLayout13.xml"/><Relationship Id="rId5" Type="http://schemas.openxmlformats.org/officeDocument/2006/relationships/image" Target="../media/image7.tif"/><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1133062"/>
            <a:ext cx="10464800" cy="3240156"/>
          </a:xfrm>
        </p:spPr>
        <p:txBody>
          <a:bodyPr/>
          <a:lstStyle/>
          <a:p>
            <a:r>
              <a:rPr lang="en-US" dirty="0" smtClean="0"/>
              <a:t>“Do You Have Any Moon Units”</a:t>
            </a:r>
            <a:endParaRPr lang="en-US" dirty="0"/>
          </a:p>
        </p:txBody>
      </p:sp>
      <p:sp>
        <p:nvSpPr>
          <p:cNvPr id="3" name="Text Placeholder 2"/>
          <p:cNvSpPr>
            <a:spLocks noGrp="1"/>
          </p:cNvSpPr>
          <p:nvPr>
            <p:ph type="body" idx="1"/>
          </p:nvPr>
        </p:nvSpPr>
        <p:spPr>
          <a:xfrm>
            <a:off x="1270000" y="5585790"/>
            <a:ext cx="10464800" cy="2007705"/>
          </a:xfrm>
        </p:spPr>
        <p:txBody>
          <a:bodyPr>
            <a:noAutofit/>
          </a:bodyPr>
          <a:lstStyle/>
          <a:p>
            <a:r>
              <a:rPr lang="en-US" sz="4000" dirty="0" smtClean="0"/>
              <a:t>By Jim Park, PhD</a:t>
            </a:r>
          </a:p>
          <a:p>
            <a:r>
              <a:rPr lang="en-US" sz="4000" dirty="0" smtClean="0"/>
              <a:t>An adaptation of a presentation</a:t>
            </a:r>
          </a:p>
          <a:p>
            <a:r>
              <a:rPr lang="en-US" sz="4000" dirty="0" smtClean="0"/>
              <a:t>delivered at the 17</a:t>
            </a:r>
            <a:r>
              <a:rPr lang="en-US" sz="4000" baseline="30000" dirty="0" smtClean="0"/>
              <a:t>th</a:t>
            </a:r>
            <a:r>
              <a:rPr lang="en-US" sz="4000" dirty="0" smtClean="0"/>
              <a:t> Annual </a:t>
            </a:r>
          </a:p>
          <a:p>
            <a:r>
              <a:rPr lang="en-US" sz="4000" dirty="0" smtClean="0"/>
              <a:t>AIIAS Theological Forum</a:t>
            </a:r>
          </a:p>
          <a:p>
            <a:r>
              <a:rPr lang="en-US" sz="4000" dirty="0" smtClean="0"/>
              <a:t>November 1, 2014</a:t>
            </a:r>
            <a:endParaRPr lang="en-US" sz="4000" dirty="0"/>
          </a:p>
        </p:txBody>
      </p:sp>
    </p:spTree>
    <p:extLst>
      <p:ext uri="{BB962C8B-B14F-4D97-AF65-F5344CB8AC3E}">
        <p14:creationId xmlns:p14="http://schemas.microsoft.com/office/powerpoint/2010/main" val="394007813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479FD"/>
            </a:gs>
            <a:gs pos="19705">
              <a:srgbClr val="274ABB"/>
            </a:gs>
            <a:gs pos="100000">
              <a:srgbClr val="191B7A"/>
            </a:gs>
          </a:gsLst>
          <a:lin ang="16200000" scaled="0"/>
        </a:gradFill>
        <a:effectLst/>
      </p:bgPr>
    </p:bg>
    <p:spTree>
      <p:nvGrpSpPr>
        <p:cNvPr id="1" name=""/>
        <p:cNvGrpSpPr/>
        <p:nvPr/>
      </p:nvGrpSpPr>
      <p:grpSpPr>
        <a:xfrm>
          <a:off x="0" y="0"/>
          <a:ext cx="0" cy="0"/>
          <a:chOff x="0" y="0"/>
          <a:chExt cx="0" cy="0"/>
        </a:xfrm>
      </p:grpSpPr>
      <p:sp>
        <p:nvSpPr>
          <p:cNvPr id="101" name="Shape 101"/>
          <p:cNvSpPr/>
          <p:nvPr/>
        </p:nvSpPr>
        <p:spPr>
          <a:xfrm>
            <a:off x="0" y="0"/>
            <a:ext cx="13081000" cy="1270000"/>
          </a:xfrm>
          <a:prstGeom prst="rect">
            <a:avLst/>
          </a:prstGeom>
          <a:gradFill>
            <a:gsLst>
              <a:gs pos="0">
                <a:srgbClr val="005C60"/>
              </a:gs>
              <a:gs pos="100000">
                <a:srgbClr val="317C82"/>
              </a:gs>
            </a:gsLst>
            <a:lin ang="5400000"/>
          </a:gradFill>
          <a:ln w="12700">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2" name="Shape 102"/>
          <p:cNvSpPr/>
          <p:nvPr/>
        </p:nvSpPr>
        <p:spPr>
          <a:xfrm>
            <a:off x="1065187" y="136522"/>
            <a:ext cx="10950626" cy="9969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lnSpc>
                <a:spcPct val="11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latin typeface="Optima"/>
                <a:ea typeface="Optima"/>
                <a:cs typeface="Optima"/>
                <a:sym typeface="Optima"/>
              </a:defRPr>
            </a:lvl1pPr>
          </a:lstStyle>
          <a:p>
            <a:pPr lvl="0">
              <a:defRPr sz="1800">
                <a:solidFill>
                  <a:srgbClr val="000000"/>
                </a:solidFill>
              </a:defRPr>
            </a:pPr>
            <a:r>
              <a:rPr sz="6000">
                <a:solidFill>
                  <a:srgbClr val="FFFFFF"/>
                </a:solidFill>
              </a:rPr>
              <a:t>Do You Have Any Moon Units?</a:t>
            </a:r>
          </a:p>
        </p:txBody>
      </p:sp>
      <p:pic>
        <p:nvPicPr>
          <p:cNvPr id="103" name="pasted-image.tif"/>
          <p:cNvPicPr/>
          <p:nvPr/>
        </p:nvPicPr>
        <p:blipFill>
          <a:blip r:embed="rId2">
            <a:extLst/>
          </a:blip>
          <a:stretch>
            <a:fillRect/>
          </a:stretch>
        </p:blipFill>
        <p:spPr>
          <a:xfrm>
            <a:off x="4089400" y="5377160"/>
            <a:ext cx="4826000" cy="4064001"/>
          </a:xfrm>
          <a:prstGeom prst="rect">
            <a:avLst/>
          </a:prstGeom>
          <a:ln w="12700">
            <a:miter lim="400000"/>
          </a:ln>
        </p:spPr>
      </p:pic>
      <p:grpSp>
        <p:nvGrpSpPr>
          <p:cNvPr id="106" name="Group 106"/>
          <p:cNvGrpSpPr/>
          <p:nvPr/>
        </p:nvGrpSpPr>
        <p:grpSpPr>
          <a:xfrm>
            <a:off x="2038384" y="1607713"/>
            <a:ext cx="9249139" cy="3363174"/>
            <a:chOff x="0" y="0"/>
            <a:chExt cx="9249137" cy="3363173"/>
          </a:xfrm>
        </p:grpSpPr>
        <p:sp>
          <p:nvSpPr>
            <p:cNvPr id="104" name="Shape 104"/>
            <p:cNvSpPr/>
            <p:nvPr/>
          </p:nvSpPr>
          <p:spPr>
            <a:xfrm>
              <a:off x="0" y="0"/>
              <a:ext cx="9249138" cy="3363174"/>
            </a:xfrm>
            <a:prstGeom prst="rect">
              <a:avLst/>
            </a:prstGeom>
            <a:solidFill>
              <a:srgbClr val="88540A"/>
            </a:solidFill>
            <a:ln w="12700" cap="flat">
              <a:noFill/>
              <a:miter lim="400000"/>
            </a:ln>
            <a:effectLst/>
          </p:spPr>
          <p:txBody>
            <a:bodyPr wrap="square" lIns="0" tIns="0" rIns="0" bIns="0" numCol="1" anchor="ctr">
              <a:noAutofit/>
            </a:bodyPr>
            <a:lstStyle/>
            <a:p>
              <a:pPr lvl="0">
                <a:defRPr sz="2600"/>
              </a:pPr>
              <a:endParaRPr/>
            </a:p>
          </p:txBody>
        </p:sp>
        <p:sp>
          <p:nvSpPr>
            <p:cNvPr id="105" name="Shape 105"/>
            <p:cNvSpPr/>
            <p:nvPr/>
          </p:nvSpPr>
          <p:spPr>
            <a:xfrm>
              <a:off x="324174" y="235768"/>
              <a:ext cx="8808262" cy="28916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lvl="0" algn="l">
                <a:defRPr sz="1800">
                  <a:solidFill>
                    <a:srgbClr val="000000"/>
                  </a:solidFill>
                </a:defRPr>
              </a:pPr>
              <a:r>
                <a:rPr sz="3600">
                  <a:solidFill>
                    <a:srgbClr val="FFFFFF"/>
                  </a:solidFill>
                </a:rPr>
                <a:t>Implement the teaching of at least one</a:t>
              </a:r>
            </a:p>
            <a:p>
              <a:pPr lvl="0" algn="l">
                <a:defRPr sz="1800">
                  <a:solidFill>
                    <a:srgbClr val="000000"/>
                  </a:solidFill>
                </a:defRPr>
              </a:pPr>
              <a:r>
                <a:rPr sz="3600">
                  <a:solidFill>
                    <a:srgbClr val="FFFFFF"/>
                  </a:solidFill>
                </a:rPr>
                <a:t>three unit course per year which would</a:t>
              </a:r>
            </a:p>
            <a:p>
              <a:pPr lvl="0" algn="l">
                <a:defRPr sz="1800">
                  <a:solidFill>
                    <a:srgbClr val="000000"/>
                  </a:solidFill>
                </a:defRPr>
              </a:pPr>
              <a:r>
                <a:rPr sz="3600">
                  <a:solidFill>
                    <a:srgbClr val="FFFFFF"/>
                  </a:solidFill>
                </a:rPr>
                <a:t>study both the theological understanding</a:t>
              </a:r>
            </a:p>
            <a:p>
              <a:pPr lvl="0" algn="l">
                <a:defRPr sz="1800">
                  <a:solidFill>
                    <a:srgbClr val="000000"/>
                  </a:solidFill>
                </a:defRPr>
              </a:pPr>
              <a:r>
                <a:rPr sz="3600">
                  <a:solidFill>
                    <a:srgbClr val="FFFFFF"/>
                  </a:solidFill>
                </a:rPr>
                <a:t>and effectively ministering to the primary</a:t>
              </a:r>
            </a:p>
            <a:p>
              <a:pPr lvl="0" algn="l">
                <a:defRPr sz="1800">
                  <a:solidFill>
                    <a:srgbClr val="000000"/>
                  </a:solidFill>
                </a:defRPr>
              </a:pPr>
              <a:r>
                <a:rPr sz="3600">
                  <a:solidFill>
                    <a:srgbClr val="FFFFFF"/>
                  </a:solidFill>
                </a:rPr>
                <a:t>religious group within the area.</a:t>
              </a:r>
            </a:p>
          </p:txBody>
        </p:sp>
      </p:grpSp>
    </p:spTree>
  </p:cSld>
  <p:clrMapOvr>
    <a:masterClrMapping/>
  </p:clrMapOvr>
  <p:transition spd="slow">
    <p:dissolve/>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479FD"/>
            </a:gs>
            <a:gs pos="19705">
              <a:srgbClr val="274ABB"/>
            </a:gs>
            <a:gs pos="100000">
              <a:srgbClr val="191B7A"/>
            </a:gs>
          </a:gsLst>
          <a:lin ang="16200000" scaled="0"/>
        </a:gradFill>
        <a:effectLst/>
      </p:bgPr>
    </p:bg>
    <p:spTree>
      <p:nvGrpSpPr>
        <p:cNvPr id="1" name=""/>
        <p:cNvGrpSpPr/>
        <p:nvPr/>
      </p:nvGrpSpPr>
      <p:grpSpPr>
        <a:xfrm>
          <a:off x="0" y="0"/>
          <a:ext cx="0" cy="0"/>
          <a:chOff x="0" y="0"/>
          <a:chExt cx="0" cy="0"/>
        </a:xfrm>
      </p:grpSpPr>
      <p:sp>
        <p:nvSpPr>
          <p:cNvPr id="226" name="Shape 226"/>
          <p:cNvSpPr/>
          <p:nvPr/>
        </p:nvSpPr>
        <p:spPr>
          <a:xfrm>
            <a:off x="0" y="0"/>
            <a:ext cx="13081000" cy="1270000"/>
          </a:xfrm>
          <a:prstGeom prst="rect">
            <a:avLst/>
          </a:prstGeom>
          <a:gradFill>
            <a:gsLst>
              <a:gs pos="0">
                <a:srgbClr val="005C60"/>
              </a:gs>
              <a:gs pos="100000">
                <a:srgbClr val="317C82"/>
              </a:gs>
            </a:gsLst>
            <a:lin ang="5400000"/>
          </a:gradFill>
          <a:ln w="12700">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27" name="Shape 227"/>
          <p:cNvSpPr/>
          <p:nvPr/>
        </p:nvSpPr>
        <p:spPr>
          <a:xfrm>
            <a:off x="285750" y="1524000"/>
            <a:ext cx="1270000" cy="1270000"/>
          </a:xfrm>
          <a:prstGeom prst="rect">
            <a:avLst/>
          </a:prstGeom>
          <a:solidFill>
            <a:srgbClr val="308B16"/>
          </a:solidFill>
          <a:ln w="12700">
            <a:miter lim="400000"/>
          </a:ln>
        </p:spPr>
        <p:txBody>
          <a:bodyPr lIns="0" tIns="0" rIns="0" bIns="0" anchor="ctr"/>
          <a:lstStyle/>
          <a:p>
            <a:pPr lvl="0">
              <a:defRPr sz="2600"/>
            </a:pPr>
            <a:endParaRPr/>
          </a:p>
        </p:txBody>
      </p:sp>
      <p:sp>
        <p:nvSpPr>
          <p:cNvPr id="228" name="Shape 228"/>
          <p:cNvSpPr/>
          <p:nvPr/>
        </p:nvSpPr>
        <p:spPr>
          <a:xfrm>
            <a:off x="285750" y="3060700"/>
            <a:ext cx="1270000" cy="1270000"/>
          </a:xfrm>
          <a:prstGeom prst="rect">
            <a:avLst/>
          </a:prstGeom>
          <a:solidFill>
            <a:srgbClr val="E7DA43"/>
          </a:solidFill>
          <a:ln w="12700">
            <a:miter lim="400000"/>
          </a:ln>
        </p:spPr>
        <p:txBody>
          <a:bodyPr lIns="0" tIns="0" rIns="0" bIns="0" anchor="ctr"/>
          <a:lstStyle/>
          <a:p>
            <a:pPr lvl="0">
              <a:defRPr sz="2600"/>
            </a:pPr>
            <a:endParaRPr/>
          </a:p>
        </p:txBody>
      </p:sp>
      <p:sp>
        <p:nvSpPr>
          <p:cNvPr id="229" name="Shape 229"/>
          <p:cNvSpPr/>
          <p:nvPr/>
        </p:nvSpPr>
        <p:spPr>
          <a:xfrm>
            <a:off x="285750" y="4597400"/>
            <a:ext cx="1270000" cy="1270000"/>
          </a:xfrm>
          <a:prstGeom prst="rect">
            <a:avLst/>
          </a:prstGeom>
          <a:solidFill>
            <a:srgbClr val="971817"/>
          </a:solidFill>
          <a:ln w="12700">
            <a:miter lim="400000"/>
          </a:ln>
        </p:spPr>
        <p:txBody>
          <a:bodyPr lIns="0" tIns="0" rIns="0" bIns="0" anchor="ctr"/>
          <a:lstStyle/>
          <a:p>
            <a:pPr lvl="0">
              <a:defRPr sz="2600"/>
            </a:pPr>
            <a:endParaRPr/>
          </a:p>
        </p:txBody>
      </p:sp>
      <p:sp>
        <p:nvSpPr>
          <p:cNvPr id="230" name="Shape 230"/>
          <p:cNvSpPr/>
          <p:nvPr/>
        </p:nvSpPr>
        <p:spPr>
          <a:xfrm>
            <a:off x="537514" y="1898650"/>
            <a:ext cx="766472" cy="533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a:lvl1pPr>
          </a:lstStyle>
          <a:p>
            <a:pPr lvl="0">
              <a:defRPr sz="1800">
                <a:solidFill>
                  <a:srgbClr val="000000"/>
                </a:solidFill>
              </a:defRPr>
            </a:pPr>
            <a:r>
              <a:rPr sz="2800">
                <a:solidFill>
                  <a:srgbClr val="FFFFFF"/>
                </a:solidFill>
              </a:rPr>
              <a:t>Like</a:t>
            </a:r>
          </a:p>
        </p:txBody>
      </p:sp>
      <p:sp>
        <p:nvSpPr>
          <p:cNvPr id="231" name="Shape 231"/>
          <p:cNvSpPr/>
          <p:nvPr/>
        </p:nvSpPr>
        <p:spPr>
          <a:xfrm>
            <a:off x="402386" y="4711700"/>
            <a:ext cx="1036728" cy="965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2800">
                <a:solidFill>
                  <a:srgbClr val="FFFFFF"/>
                </a:solidFill>
              </a:rPr>
              <a:t>Don’t</a:t>
            </a:r>
          </a:p>
          <a:p>
            <a:pPr lvl="0">
              <a:defRPr sz="1800">
                <a:solidFill>
                  <a:srgbClr val="000000"/>
                </a:solidFill>
              </a:defRPr>
            </a:pPr>
            <a:r>
              <a:rPr sz="2800">
                <a:solidFill>
                  <a:srgbClr val="FFFFFF"/>
                </a:solidFill>
              </a:rPr>
              <a:t>Like</a:t>
            </a:r>
          </a:p>
        </p:txBody>
      </p:sp>
      <p:sp>
        <p:nvSpPr>
          <p:cNvPr id="232" name="Shape 232"/>
          <p:cNvSpPr/>
          <p:nvPr/>
        </p:nvSpPr>
        <p:spPr>
          <a:xfrm>
            <a:off x="402386" y="3209922"/>
            <a:ext cx="1036728" cy="965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2800">
                <a:solidFill>
                  <a:srgbClr val="030303"/>
                </a:solidFill>
              </a:rPr>
              <a:t>Don’t</a:t>
            </a:r>
          </a:p>
          <a:p>
            <a:pPr lvl="0">
              <a:defRPr sz="1800">
                <a:solidFill>
                  <a:srgbClr val="000000"/>
                </a:solidFill>
              </a:defRPr>
            </a:pPr>
            <a:r>
              <a:rPr sz="2800">
                <a:solidFill>
                  <a:srgbClr val="030303"/>
                </a:solidFill>
              </a:rPr>
              <a:t>Know</a:t>
            </a:r>
          </a:p>
        </p:txBody>
      </p:sp>
      <p:pic>
        <p:nvPicPr>
          <p:cNvPr id="233" name="Screen Shot 2014-10-25 at 5.07.54 PM-filtered.png"/>
          <p:cNvPicPr/>
          <p:nvPr/>
        </p:nvPicPr>
        <p:blipFill>
          <a:blip r:embed="rId2">
            <a:extLst/>
          </a:blip>
          <a:stretch>
            <a:fillRect/>
          </a:stretch>
        </p:blipFill>
        <p:spPr>
          <a:xfrm>
            <a:off x="2353852" y="1467524"/>
            <a:ext cx="3087784" cy="7730407"/>
          </a:xfrm>
          <a:prstGeom prst="rect">
            <a:avLst/>
          </a:prstGeom>
          <a:ln w="12700">
            <a:miter lim="400000"/>
          </a:ln>
        </p:spPr>
      </p:pic>
      <p:pic>
        <p:nvPicPr>
          <p:cNvPr id="234" name="Screen Shot 2014-10-25 at 5.08.34 PM-filtered.png"/>
          <p:cNvPicPr/>
          <p:nvPr/>
        </p:nvPicPr>
        <p:blipFill>
          <a:blip r:embed="rId3">
            <a:extLst/>
          </a:blip>
          <a:stretch>
            <a:fillRect/>
          </a:stretch>
        </p:blipFill>
        <p:spPr>
          <a:xfrm>
            <a:off x="5951024" y="1511638"/>
            <a:ext cx="2953638" cy="7642179"/>
          </a:xfrm>
          <a:prstGeom prst="rect">
            <a:avLst/>
          </a:prstGeom>
          <a:ln w="12700">
            <a:miter lim="400000"/>
          </a:ln>
        </p:spPr>
      </p:pic>
      <p:pic>
        <p:nvPicPr>
          <p:cNvPr id="235" name="Screen Shot 2014-10-25 at 5.07.35 PM-filtered.png"/>
          <p:cNvPicPr/>
          <p:nvPr/>
        </p:nvPicPr>
        <p:blipFill>
          <a:blip r:embed="rId4">
            <a:extLst/>
          </a:blip>
          <a:stretch>
            <a:fillRect/>
          </a:stretch>
        </p:blipFill>
        <p:spPr>
          <a:xfrm>
            <a:off x="9414050" y="1516063"/>
            <a:ext cx="2982892" cy="7633329"/>
          </a:xfrm>
          <a:prstGeom prst="rect">
            <a:avLst/>
          </a:prstGeom>
          <a:ln w="12700">
            <a:miter lim="400000"/>
          </a:ln>
        </p:spPr>
      </p:pic>
      <p:sp>
        <p:nvSpPr>
          <p:cNvPr id="236" name="Shape 236"/>
          <p:cNvSpPr/>
          <p:nvPr/>
        </p:nvSpPr>
        <p:spPr>
          <a:xfrm>
            <a:off x="1065187" y="136522"/>
            <a:ext cx="10950626" cy="9969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lnSpc>
                <a:spcPct val="11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latin typeface="Optima"/>
                <a:ea typeface="Optima"/>
                <a:cs typeface="Optima"/>
                <a:sym typeface="Optima"/>
              </a:defRPr>
            </a:lvl1pPr>
          </a:lstStyle>
          <a:p>
            <a:pPr lvl="0">
              <a:defRPr sz="1800">
                <a:solidFill>
                  <a:srgbClr val="000000"/>
                </a:solidFill>
              </a:defRPr>
            </a:pPr>
            <a:r>
              <a:rPr sz="6000">
                <a:solidFill>
                  <a:srgbClr val="FFFFFF"/>
                </a:solidFill>
              </a:rPr>
              <a:t>The Asian Face of Jesus</a:t>
            </a:r>
          </a:p>
        </p:txBody>
      </p:sp>
    </p:spTree>
  </p:cSld>
  <p:clrMapOvr>
    <a:masterClrMapping/>
  </p:clrMapOvr>
  <p:transition spd="slow">
    <p:dissolve/>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479FD"/>
            </a:gs>
            <a:gs pos="19705">
              <a:srgbClr val="274ABB"/>
            </a:gs>
            <a:gs pos="100000">
              <a:srgbClr val="191B7A"/>
            </a:gs>
          </a:gsLst>
          <a:lin ang="16200000" scaled="0"/>
        </a:gradFill>
        <a:effectLst/>
      </p:bgPr>
    </p:bg>
    <p:spTree>
      <p:nvGrpSpPr>
        <p:cNvPr id="1" name=""/>
        <p:cNvGrpSpPr/>
        <p:nvPr/>
      </p:nvGrpSpPr>
      <p:grpSpPr>
        <a:xfrm>
          <a:off x="0" y="0"/>
          <a:ext cx="0" cy="0"/>
          <a:chOff x="0" y="0"/>
          <a:chExt cx="0" cy="0"/>
        </a:xfrm>
      </p:grpSpPr>
      <p:sp>
        <p:nvSpPr>
          <p:cNvPr id="238" name="Shape 238"/>
          <p:cNvSpPr/>
          <p:nvPr/>
        </p:nvSpPr>
        <p:spPr>
          <a:xfrm>
            <a:off x="0" y="0"/>
            <a:ext cx="13081000" cy="1270000"/>
          </a:xfrm>
          <a:prstGeom prst="rect">
            <a:avLst/>
          </a:prstGeom>
          <a:gradFill>
            <a:gsLst>
              <a:gs pos="0">
                <a:srgbClr val="005C60"/>
              </a:gs>
              <a:gs pos="100000">
                <a:srgbClr val="317C82"/>
              </a:gs>
            </a:gsLst>
            <a:lin ang="5400000"/>
          </a:gradFill>
          <a:ln w="12700">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239" name="chinesechristmasnativity_017.jpg"/>
          <p:cNvPicPr/>
          <p:nvPr/>
        </p:nvPicPr>
        <p:blipFill>
          <a:blip r:embed="rId2">
            <a:extLst/>
          </a:blip>
          <a:stretch>
            <a:fillRect/>
          </a:stretch>
        </p:blipFill>
        <p:spPr>
          <a:xfrm>
            <a:off x="3072060" y="1621283"/>
            <a:ext cx="7538766" cy="7538766"/>
          </a:xfrm>
          <a:prstGeom prst="rect">
            <a:avLst/>
          </a:prstGeom>
          <a:ln w="12700">
            <a:miter lim="400000"/>
          </a:ln>
        </p:spPr>
      </p:pic>
      <p:sp>
        <p:nvSpPr>
          <p:cNvPr id="240" name="Shape 240"/>
          <p:cNvSpPr/>
          <p:nvPr/>
        </p:nvSpPr>
        <p:spPr>
          <a:xfrm>
            <a:off x="285750" y="1524000"/>
            <a:ext cx="1270000" cy="1270000"/>
          </a:xfrm>
          <a:prstGeom prst="rect">
            <a:avLst/>
          </a:prstGeom>
          <a:solidFill>
            <a:srgbClr val="308B16"/>
          </a:solidFill>
          <a:ln w="12700">
            <a:miter lim="400000"/>
          </a:ln>
        </p:spPr>
        <p:txBody>
          <a:bodyPr lIns="0" tIns="0" rIns="0" bIns="0" anchor="ctr"/>
          <a:lstStyle/>
          <a:p>
            <a:pPr lvl="0">
              <a:defRPr sz="2600"/>
            </a:pPr>
            <a:endParaRPr/>
          </a:p>
        </p:txBody>
      </p:sp>
      <p:sp>
        <p:nvSpPr>
          <p:cNvPr id="241" name="Shape 241"/>
          <p:cNvSpPr/>
          <p:nvPr/>
        </p:nvSpPr>
        <p:spPr>
          <a:xfrm>
            <a:off x="285750" y="3060700"/>
            <a:ext cx="1270000" cy="1270000"/>
          </a:xfrm>
          <a:prstGeom prst="rect">
            <a:avLst/>
          </a:prstGeom>
          <a:solidFill>
            <a:srgbClr val="E7DA43"/>
          </a:solidFill>
          <a:ln w="12700">
            <a:miter lim="400000"/>
          </a:ln>
        </p:spPr>
        <p:txBody>
          <a:bodyPr lIns="0" tIns="0" rIns="0" bIns="0" anchor="ctr"/>
          <a:lstStyle/>
          <a:p>
            <a:pPr lvl="0">
              <a:defRPr sz="2600"/>
            </a:pPr>
            <a:endParaRPr/>
          </a:p>
        </p:txBody>
      </p:sp>
      <p:sp>
        <p:nvSpPr>
          <p:cNvPr id="242" name="Shape 242"/>
          <p:cNvSpPr/>
          <p:nvPr/>
        </p:nvSpPr>
        <p:spPr>
          <a:xfrm>
            <a:off x="285750" y="4597400"/>
            <a:ext cx="1270000" cy="1270000"/>
          </a:xfrm>
          <a:prstGeom prst="rect">
            <a:avLst/>
          </a:prstGeom>
          <a:solidFill>
            <a:srgbClr val="971817"/>
          </a:solidFill>
          <a:ln w="12700">
            <a:miter lim="400000"/>
          </a:ln>
        </p:spPr>
        <p:txBody>
          <a:bodyPr lIns="0" tIns="0" rIns="0" bIns="0" anchor="ctr"/>
          <a:lstStyle/>
          <a:p>
            <a:pPr lvl="0">
              <a:defRPr sz="2600"/>
            </a:pPr>
            <a:endParaRPr/>
          </a:p>
        </p:txBody>
      </p:sp>
      <p:sp>
        <p:nvSpPr>
          <p:cNvPr id="243" name="Shape 243"/>
          <p:cNvSpPr/>
          <p:nvPr/>
        </p:nvSpPr>
        <p:spPr>
          <a:xfrm>
            <a:off x="537514" y="1898650"/>
            <a:ext cx="766472" cy="533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a:lvl1pPr>
          </a:lstStyle>
          <a:p>
            <a:pPr lvl="0">
              <a:defRPr sz="1800">
                <a:solidFill>
                  <a:srgbClr val="000000"/>
                </a:solidFill>
              </a:defRPr>
            </a:pPr>
            <a:r>
              <a:rPr sz="2800">
                <a:solidFill>
                  <a:srgbClr val="FFFFFF"/>
                </a:solidFill>
              </a:rPr>
              <a:t>Like</a:t>
            </a:r>
          </a:p>
        </p:txBody>
      </p:sp>
      <p:sp>
        <p:nvSpPr>
          <p:cNvPr id="244" name="Shape 244"/>
          <p:cNvSpPr/>
          <p:nvPr/>
        </p:nvSpPr>
        <p:spPr>
          <a:xfrm>
            <a:off x="402386" y="4711700"/>
            <a:ext cx="1036728" cy="965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2800">
                <a:solidFill>
                  <a:srgbClr val="FFFFFF"/>
                </a:solidFill>
              </a:rPr>
              <a:t>Don’t</a:t>
            </a:r>
          </a:p>
          <a:p>
            <a:pPr lvl="0">
              <a:defRPr sz="1800">
                <a:solidFill>
                  <a:srgbClr val="000000"/>
                </a:solidFill>
              </a:defRPr>
            </a:pPr>
            <a:r>
              <a:rPr sz="2800">
                <a:solidFill>
                  <a:srgbClr val="FFFFFF"/>
                </a:solidFill>
              </a:rPr>
              <a:t>Like</a:t>
            </a:r>
          </a:p>
        </p:txBody>
      </p:sp>
      <p:sp>
        <p:nvSpPr>
          <p:cNvPr id="245" name="Shape 245"/>
          <p:cNvSpPr/>
          <p:nvPr/>
        </p:nvSpPr>
        <p:spPr>
          <a:xfrm>
            <a:off x="402386" y="3209922"/>
            <a:ext cx="1036728" cy="965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2800">
                <a:solidFill>
                  <a:srgbClr val="030303"/>
                </a:solidFill>
              </a:rPr>
              <a:t>Don’t</a:t>
            </a:r>
          </a:p>
          <a:p>
            <a:pPr lvl="0">
              <a:defRPr sz="1800">
                <a:solidFill>
                  <a:srgbClr val="000000"/>
                </a:solidFill>
              </a:defRPr>
            </a:pPr>
            <a:r>
              <a:rPr sz="2800">
                <a:solidFill>
                  <a:srgbClr val="030303"/>
                </a:solidFill>
              </a:rPr>
              <a:t>Know</a:t>
            </a:r>
          </a:p>
        </p:txBody>
      </p:sp>
      <p:sp>
        <p:nvSpPr>
          <p:cNvPr id="246" name="Shape 246"/>
          <p:cNvSpPr/>
          <p:nvPr/>
        </p:nvSpPr>
        <p:spPr>
          <a:xfrm>
            <a:off x="1065187" y="136522"/>
            <a:ext cx="10950626" cy="9969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lnSpc>
                <a:spcPct val="11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latin typeface="Optima"/>
                <a:ea typeface="Optima"/>
                <a:cs typeface="Optima"/>
                <a:sym typeface="Optima"/>
              </a:defRPr>
            </a:lvl1pPr>
          </a:lstStyle>
          <a:p>
            <a:pPr lvl="0">
              <a:defRPr sz="1800">
                <a:solidFill>
                  <a:srgbClr val="000000"/>
                </a:solidFill>
              </a:defRPr>
            </a:pPr>
            <a:r>
              <a:rPr sz="6000">
                <a:solidFill>
                  <a:srgbClr val="FFFFFF"/>
                </a:solidFill>
              </a:rPr>
              <a:t>The Asian Face of Jesus</a:t>
            </a:r>
          </a:p>
        </p:txBody>
      </p:sp>
    </p:spTree>
  </p:cSld>
  <p:clrMapOvr>
    <a:masterClrMapping/>
  </p:clrMapOvr>
  <p:transition spd="slow">
    <p:dissolve/>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479FD"/>
            </a:gs>
            <a:gs pos="19705">
              <a:srgbClr val="274ABB"/>
            </a:gs>
            <a:gs pos="100000">
              <a:srgbClr val="191B7A"/>
            </a:gs>
          </a:gsLst>
          <a:lin ang="16200000" scaled="0"/>
        </a:gradFill>
        <a:effectLst/>
      </p:bgPr>
    </p:bg>
    <p:spTree>
      <p:nvGrpSpPr>
        <p:cNvPr id="1" name=""/>
        <p:cNvGrpSpPr/>
        <p:nvPr/>
      </p:nvGrpSpPr>
      <p:grpSpPr>
        <a:xfrm>
          <a:off x="0" y="0"/>
          <a:ext cx="0" cy="0"/>
          <a:chOff x="0" y="0"/>
          <a:chExt cx="0" cy="0"/>
        </a:xfrm>
      </p:grpSpPr>
      <p:sp>
        <p:nvSpPr>
          <p:cNvPr id="248" name="Shape 248"/>
          <p:cNvSpPr/>
          <p:nvPr/>
        </p:nvSpPr>
        <p:spPr>
          <a:xfrm>
            <a:off x="0" y="0"/>
            <a:ext cx="13081000" cy="1270000"/>
          </a:xfrm>
          <a:prstGeom prst="rect">
            <a:avLst/>
          </a:prstGeom>
          <a:gradFill>
            <a:gsLst>
              <a:gs pos="0">
                <a:srgbClr val="005C60"/>
              </a:gs>
              <a:gs pos="100000">
                <a:srgbClr val="317C82"/>
              </a:gs>
            </a:gsLst>
            <a:lin ang="5400000"/>
          </a:gradFill>
          <a:ln w="12700">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249" name="Painting-small-filtered.jpeg"/>
          <p:cNvPicPr/>
          <p:nvPr/>
        </p:nvPicPr>
        <p:blipFill>
          <a:blip r:embed="rId2">
            <a:extLst/>
          </a:blip>
          <a:stretch>
            <a:fillRect/>
          </a:stretch>
        </p:blipFill>
        <p:spPr>
          <a:xfrm>
            <a:off x="1859905" y="2063061"/>
            <a:ext cx="10549813" cy="7075278"/>
          </a:xfrm>
          <a:prstGeom prst="rect">
            <a:avLst/>
          </a:prstGeom>
          <a:ln w="12700">
            <a:miter lim="400000"/>
          </a:ln>
        </p:spPr>
      </p:pic>
      <p:sp>
        <p:nvSpPr>
          <p:cNvPr id="250" name="Shape 250"/>
          <p:cNvSpPr/>
          <p:nvPr/>
        </p:nvSpPr>
        <p:spPr>
          <a:xfrm>
            <a:off x="285750" y="1524000"/>
            <a:ext cx="1270000" cy="1270000"/>
          </a:xfrm>
          <a:prstGeom prst="rect">
            <a:avLst/>
          </a:prstGeom>
          <a:solidFill>
            <a:srgbClr val="308B16"/>
          </a:solidFill>
          <a:ln w="12700">
            <a:miter lim="400000"/>
          </a:ln>
        </p:spPr>
        <p:txBody>
          <a:bodyPr lIns="0" tIns="0" rIns="0" bIns="0" anchor="ctr"/>
          <a:lstStyle/>
          <a:p>
            <a:pPr lvl="0">
              <a:defRPr sz="2600"/>
            </a:pPr>
            <a:endParaRPr/>
          </a:p>
        </p:txBody>
      </p:sp>
      <p:sp>
        <p:nvSpPr>
          <p:cNvPr id="251" name="Shape 251"/>
          <p:cNvSpPr/>
          <p:nvPr/>
        </p:nvSpPr>
        <p:spPr>
          <a:xfrm>
            <a:off x="285750" y="3060700"/>
            <a:ext cx="1270000" cy="1270000"/>
          </a:xfrm>
          <a:prstGeom prst="rect">
            <a:avLst/>
          </a:prstGeom>
          <a:solidFill>
            <a:srgbClr val="E7DA43"/>
          </a:solidFill>
          <a:ln w="12700">
            <a:miter lim="400000"/>
          </a:ln>
        </p:spPr>
        <p:txBody>
          <a:bodyPr lIns="0" tIns="0" rIns="0" bIns="0" anchor="ctr"/>
          <a:lstStyle/>
          <a:p>
            <a:pPr lvl="0">
              <a:defRPr sz="2600"/>
            </a:pPr>
            <a:endParaRPr/>
          </a:p>
        </p:txBody>
      </p:sp>
      <p:sp>
        <p:nvSpPr>
          <p:cNvPr id="252" name="Shape 252"/>
          <p:cNvSpPr/>
          <p:nvPr/>
        </p:nvSpPr>
        <p:spPr>
          <a:xfrm>
            <a:off x="285750" y="4597400"/>
            <a:ext cx="1270000" cy="1270000"/>
          </a:xfrm>
          <a:prstGeom prst="rect">
            <a:avLst/>
          </a:prstGeom>
          <a:solidFill>
            <a:srgbClr val="971817"/>
          </a:solidFill>
          <a:ln w="12700">
            <a:miter lim="400000"/>
          </a:ln>
        </p:spPr>
        <p:txBody>
          <a:bodyPr lIns="0" tIns="0" rIns="0" bIns="0" anchor="ctr"/>
          <a:lstStyle/>
          <a:p>
            <a:pPr lvl="0">
              <a:defRPr sz="2600"/>
            </a:pPr>
            <a:endParaRPr/>
          </a:p>
        </p:txBody>
      </p:sp>
      <p:sp>
        <p:nvSpPr>
          <p:cNvPr id="253" name="Shape 253"/>
          <p:cNvSpPr/>
          <p:nvPr/>
        </p:nvSpPr>
        <p:spPr>
          <a:xfrm>
            <a:off x="537514" y="1898650"/>
            <a:ext cx="766472" cy="533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a:lvl1pPr>
          </a:lstStyle>
          <a:p>
            <a:pPr lvl="0">
              <a:defRPr sz="1800">
                <a:solidFill>
                  <a:srgbClr val="000000"/>
                </a:solidFill>
              </a:defRPr>
            </a:pPr>
            <a:r>
              <a:rPr sz="2800">
                <a:solidFill>
                  <a:srgbClr val="FFFFFF"/>
                </a:solidFill>
              </a:rPr>
              <a:t>Like</a:t>
            </a:r>
          </a:p>
        </p:txBody>
      </p:sp>
      <p:sp>
        <p:nvSpPr>
          <p:cNvPr id="254" name="Shape 254"/>
          <p:cNvSpPr/>
          <p:nvPr/>
        </p:nvSpPr>
        <p:spPr>
          <a:xfrm>
            <a:off x="402386" y="4711700"/>
            <a:ext cx="1036728" cy="965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2800">
                <a:solidFill>
                  <a:srgbClr val="FFFFFF"/>
                </a:solidFill>
              </a:rPr>
              <a:t>Don’t</a:t>
            </a:r>
          </a:p>
          <a:p>
            <a:pPr lvl="0">
              <a:defRPr sz="1800">
                <a:solidFill>
                  <a:srgbClr val="000000"/>
                </a:solidFill>
              </a:defRPr>
            </a:pPr>
            <a:r>
              <a:rPr sz="2800">
                <a:solidFill>
                  <a:srgbClr val="FFFFFF"/>
                </a:solidFill>
              </a:rPr>
              <a:t>Like</a:t>
            </a:r>
          </a:p>
        </p:txBody>
      </p:sp>
      <p:sp>
        <p:nvSpPr>
          <p:cNvPr id="255" name="Shape 255"/>
          <p:cNvSpPr/>
          <p:nvPr/>
        </p:nvSpPr>
        <p:spPr>
          <a:xfrm>
            <a:off x="402386" y="3209922"/>
            <a:ext cx="1036728" cy="965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2800">
                <a:solidFill>
                  <a:srgbClr val="030303"/>
                </a:solidFill>
              </a:rPr>
              <a:t>Don’t</a:t>
            </a:r>
          </a:p>
          <a:p>
            <a:pPr lvl="0">
              <a:defRPr sz="1800">
                <a:solidFill>
                  <a:srgbClr val="000000"/>
                </a:solidFill>
              </a:defRPr>
            </a:pPr>
            <a:r>
              <a:rPr sz="2800">
                <a:solidFill>
                  <a:srgbClr val="030303"/>
                </a:solidFill>
              </a:rPr>
              <a:t>Know</a:t>
            </a:r>
          </a:p>
        </p:txBody>
      </p:sp>
      <p:sp>
        <p:nvSpPr>
          <p:cNvPr id="256" name="Shape 256"/>
          <p:cNvSpPr/>
          <p:nvPr/>
        </p:nvSpPr>
        <p:spPr>
          <a:xfrm>
            <a:off x="1065187" y="136522"/>
            <a:ext cx="10950626" cy="9969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lnSpc>
                <a:spcPct val="11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latin typeface="Optima"/>
                <a:ea typeface="Optima"/>
                <a:cs typeface="Optima"/>
                <a:sym typeface="Optima"/>
              </a:defRPr>
            </a:lvl1pPr>
          </a:lstStyle>
          <a:p>
            <a:pPr lvl="0">
              <a:defRPr sz="1800">
                <a:solidFill>
                  <a:srgbClr val="000000"/>
                </a:solidFill>
              </a:defRPr>
            </a:pPr>
            <a:r>
              <a:rPr sz="6000">
                <a:solidFill>
                  <a:srgbClr val="FFFFFF"/>
                </a:solidFill>
              </a:rPr>
              <a:t>The Asian Face of Jesus</a:t>
            </a:r>
          </a:p>
        </p:txBody>
      </p:sp>
    </p:spTree>
  </p:cSld>
  <p:clrMapOvr>
    <a:masterClrMapping/>
  </p:clrMapOvr>
  <p:transition spd="slow">
    <p:dissolve/>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479FD"/>
            </a:gs>
            <a:gs pos="19705">
              <a:srgbClr val="274ABB"/>
            </a:gs>
            <a:gs pos="100000">
              <a:srgbClr val="191B7A"/>
            </a:gs>
          </a:gsLst>
          <a:lin ang="16200000" scaled="0"/>
        </a:gradFill>
        <a:effectLst/>
      </p:bgPr>
    </p:bg>
    <p:spTree>
      <p:nvGrpSpPr>
        <p:cNvPr id="1" name=""/>
        <p:cNvGrpSpPr/>
        <p:nvPr/>
      </p:nvGrpSpPr>
      <p:grpSpPr>
        <a:xfrm>
          <a:off x="0" y="0"/>
          <a:ext cx="0" cy="0"/>
          <a:chOff x="0" y="0"/>
          <a:chExt cx="0" cy="0"/>
        </a:xfrm>
      </p:grpSpPr>
      <p:sp>
        <p:nvSpPr>
          <p:cNvPr id="35" name="Shape 35"/>
          <p:cNvSpPr/>
          <p:nvPr/>
        </p:nvSpPr>
        <p:spPr>
          <a:xfrm>
            <a:off x="0" y="0"/>
            <a:ext cx="13081000" cy="1270000"/>
          </a:xfrm>
          <a:prstGeom prst="rect">
            <a:avLst/>
          </a:prstGeom>
          <a:gradFill>
            <a:gsLst>
              <a:gs pos="0">
                <a:srgbClr val="005C60"/>
              </a:gs>
              <a:gs pos="100000">
                <a:srgbClr val="317C82"/>
              </a:gs>
            </a:gsLst>
            <a:lin ang="5400000"/>
          </a:gradFill>
          <a:ln w="12700">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 name="Shape 36"/>
          <p:cNvSpPr/>
          <p:nvPr/>
        </p:nvSpPr>
        <p:spPr>
          <a:xfrm>
            <a:off x="1065187" y="136522"/>
            <a:ext cx="10950626" cy="9969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lnSpc>
                <a:spcPct val="11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latin typeface="Optima"/>
                <a:ea typeface="Optima"/>
                <a:cs typeface="Optima"/>
                <a:sym typeface="Optima"/>
              </a:defRPr>
            </a:lvl1pPr>
          </a:lstStyle>
          <a:p>
            <a:pPr lvl="0">
              <a:defRPr sz="1800">
                <a:solidFill>
                  <a:srgbClr val="000000"/>
                </a:solidFill>
              </a:defRPr>
            </a:pPr>
            <a:r>
              <a:rPr sz="6000">
                <a:solidFill>
                  <a:srgbClr val="FFFFFF"/>
                </a:solidFill>
              </a:rPr>
              <a:t>Do You Have Any Moon Units?</a:t>
            </a:r>
          </a:p>
        </p:txBody>
      </p:sp>
      <p:pic>
        <p:nvPicPr>
          <p:cNvPr id="37" name="pasted-image.tif"/>
          <p:cNvPicPr/>
          <p:nvPr/>
        </p:nvPicPr>
        <p:blipFill>
          <a:blip r:embed="rId2">
            <a:extLst/>
          </a:blip>
          <a:stretch>
            <a:fillRect/>
          </a:stretch>
        </p:blipFill>
        <p:spPr>
          <a:xfrm>
            <a:off x="1909803" y="1666577"/>
            <a:ext cx="9185194" cy="7351715"/>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479FD"/>
            </a:gs>
            <a:gs pos="19705">
              <a:srgbClr val="274ABB"/>
            </a:gs>
            <a:gs pos="100000">
              <a:srgbClr val="191B7A"/>
            </a:gs>
          </a:gsLst>
          <a:lin ang="16200000" scaled="0"/>
        </a:gradFill>
        <a:effectLst/>
      </p:bgPr>
    </p:bg>
    <p:spTree>
      <p:nvGrpSpPr>
        <p:cNvPr id="1" name=""/>
        <p:cNvGrpSpPr/>
        <p:nvPr/>
      </p:nvGrpSpPr>
      <p:grpSpPr>
        <a:xfrm>
          <a:off x="0" y="0"/>
          <a:ext cx="0" cy="0"/>
          <a:chOff x="0" y="0"/>
          <a:chExt cx="0" cy="0"/>
        </a:xfrm>
      </p:grpSpPr>
      <p:sp>
        <p:nvSpPr>
          <p:cNvPr id="39" name="Shape 39"/>
          <p:cNvSpPr/>
          <p:nvPr/>
        </p:nvSpPr>
        <p:spPr>
          <a:xfrm>
            <a:off x="0" y="0"/>
            <a:ext cx="13081000" cy="1270000"/>
          </a:xfrm>
          <a:prstGeom prst="rect">
            <a:avLst/>
          </a:prstGeom>
          <a:gradFill>
            <a:gsLst>
              <a:gs pos="0">
                <a:srgbClr val="005C60"/>
              </a:gs>
              <a:gs pos="100000">
                <a:srgbClr val="317C82"/>
              </a:gs>
            </a:gsLst>
            <a:lin ang="5400000"/>
          </a:gradFill>
          <a:ln w="12700">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0" name="Shape 40"/>
          <p:cNvSpPr/>
          <p:nvPr/>
        </p:nvSpPr>
        <p:spPr>
          <a:xfrm>
            <a:off x="1065187" y="136522"/>
            <a:ext cx="10950626" cy="9969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lnSpc>
                <a:spcPct val="11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latin typeface="Optima"/>
                <a:ea typeface="Optima"/>
                <a:cs typeface="Optima"/>
                <a:sym typeface="Optima"/>
              </a:defRPr>
            </a:lvl1pPr>
          </a:lstStyle>
          <a:p>
            <a:pPr lvl="0">
              <a:defRPr sz="1800">
                <a:solidFill>
                  <a:srgbClr val="000000"/>
                </a:solidFill>
              </a:defRPr>
            </a:pPr>
            <a:r>
              <a:rPr sz="6000">
                <a:solidFill>
                  <a:srgbClr val="FFFFFF"/>
                </a:solidFill>
              </a:rPr>
              <a:t>Do You Have Any Moon Units?</a:t>
            </a:r>
          </a:p>
        </p:txBody>
      </p:sp>
      <p:pic>
        <p:nvPicPr>
          <p:cNvPr id="41" name="pasted-image.png"/>
          <p:cNvPicPr/>
          <p:nvPr/>
        </p:nvPicPr>
        <p:blipFill>
          <a:blip r:embed="rId2">
            <a:extLst/>
          </a:blip>
          <a:stretch>
            <a:fillRect/>
          </a:stretch>
        </p:blipFill>
        <p:spPr>
          <a:xfrm>
            <a:off x="1324427" y="1894681"/>
            <a:ext cx="10355946" cy="6893177"/>
          </a:xfrm>
          <a:prstGeom prst="rect">
            <a:avLst/>
          </a:prstGeom>
          <a:ln w="12700">
            <a:miter lim="400000"/>
          </a:ln>
        </p:spPr>
      </p:pic>
    </p:spTree>
  </p:cSld>
  <p:clrMapOvr>
    <a:masterClrMapping/>
  </p:clrMapOvr>
  <p:transition spd="slow">
    <p:dissolve/>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479FD"/>
            </a:gs>
            <a:gs pos="19705">
              <a:srgbClr val="274ABB"/>
            </a:gs>
            <a:gs pos="100000">
              <a:srgbClr val="191B7A"/>
            </a:gs>
          </a:gsLst>
          <a:lin ang="16200000" scaled="0"/>
        </a:gradFill>
        <a:effectLst/>
      </p:bgPr>
    </p:bg>
    <p:spTree>
      <p:nvGrpSpPr>
        <p:cNvPr id="1" name=""/>
        <p:cNvGrpSpPr/>
        <p:nvPr/>
      </p:nvGrpSpPr>
      <p:grpSpPr>
        <a:xfrm>
          <a:off x="0" y="0"/>
          <a:ext cx="0" cy="0"/>
          <a:chOff x="0" y="0"/>
          <a:chExt cx="0" cy="0"/>
        </a:xfrm>
      </p:grpSpPr>
      <p:sp>
        <p:nvSpPr>
          <p:cNvPr id="43" name="Shape 43"/>
          <p:cNvSpPr/>
          <p:nvPr/>
        </p:nvSpPr>
        <p:spPr>
          <a:xfrm>
            <a:off x="0" y="0"/>
            <a:ext cx="13081000" cy="1270000"/>
          </a:xfrm>
          <a:prstGeom prst="rect">
            <a:avLst/>
          </a:prstGeom>
          <a:gradFill>
            <a:gsLst>
              <a:gs pos="0">
                <a:srgbClr val="005C60"/>
              </a:gs>
              <a:gs pos="100000">
                <a:srgbClr val="317C82"/>
              </a:gs>
            </a:gsLst>
            <a:lin ang="5400000"/>
          </a:gradFill>
          <a:ln w="12700">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4" name="Shape 44"/>
          <p:cNvSpPr/>
          <p:nvPr/>
        </p:nvSpPr>
        <p:spPr>
          <a:xfrm>
            <a:off x="1065187" y="136522"/>
            <a:ext cx="10950626" cy="9969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lnSpc>
                <a:spcPct val="11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latin typeface="Optima"/>
                <a:ea typeface="Optima"/>
                <a:cs typeface="Optima"/>
                <a:sym typeface="Optima"/>
              </a:defRPr>
            </a:lvl1pPr>
          </a:lstStyle>
          <a:p>
            <a:pPr lvl="0">
              <a:defRPr sz="1800">
                <a:solidFill>
                  <a:srgbClr val="000000"/>
                </a:solidFill>
              </a:defRPr>
            </a:pPr>
            <a:r>
              <a:rPr sz="6000">
                <a:solidFill>
                  <a:srgbClr val="FFFFFF"/>
                </a:solidFill>
              </a:rPr>
              <a:t>Do You Have Any Moon Units?</a:t>
            </a:r>
          </a:p>
        </p:txBody>
      </p:sp>
      <p:pic>
        <p:nvPicPr>
          <p:cNvPr id="45" name="pasted-image.tif"/>
          <p:cNvPicPr/>
          <p:nvPr/>
        </p:nvPicPr>
        <p:blipFill>
          <a:blip r:embed="rId2">
            <a:extLst/>
          </a:blip>
          <a:stretch>
            <a:fillRect/>
          </a:stretch>
        </p:blipFill>
        <p:spPr>
          <a:xfrm>
            <a:off x="403125" y="7269264"/>
            <a:ext cx="7756179" cy="1615872"/>
          </a:xfrm>
          <a:prstGeom prst="rect">
            <a:avLst/>
          </a:prstGeom>
          <a:ln w="12700">
            <a:miter lim="400000"/>
          </a:ln>
        </p:spPr>
      </p:pic>
      <p:sp>
        <p:nvSpPr>
          <p:cNvPr id="46" name="Shape 46"/>
          <p:cNvSpPr/>
          <p:nvPr/>
        </p:nvSpPr>
        <p:spPr>
          <a:xfrm>
            <a:off x="615950" y="2006600"/>
            <a:ext cx="6661658" cy="294640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l">
              <a:defRPr sz="1800">
                <a:solidFill>
                  <a:srgbClr val="000000"/>
                </a:solidFill>
              </a:defRPr>
            </a:pPr>
            <a:r>
              <a:rPr sz="4700" b="1">
                <a:solidFill>
                  <a:srgbClr val="FFFFFF"/>
                </a:solidFill>
                <a:latin typeface="Helvetica"/>
                <a:ea typeface="Helvetica"/>
                <a:cs typeface="Helvetica"/>
                <a:sym typeface="Helvetica"/>
              </a:rPr>
              <a:t>Three Causes</a:t>
            </a:r>
          </a:p>
          <a:p>
            <a:pPr lvl="3" algn="l">
              <a:defRPr sz="1800">
                <a:solidFill>
                  <a:srgbClr val="000000"/>
                </a:solidFill>
              </a:defRPr>
            </a:pPr>
            <a:r>
              <a:rPr sz="4700">
                <a:solidFill>
                  <a:srgbClr val="FFFFFF"/>
                </a:solidFill>
              </a:rPr>
              <a:t>Pioneer Influence</a:t>
            </a:r>
          </a:p>
          <a:p>
            <a:pPr lvl="3" algn="l">
              <a:defRPr sz="1800">
                <a:solidFill>
                  <a:srgbClr val="000000"/>
                </a:solidFill>
              </a:defRPr>
            </a:pPr>
            <a:r>
              <a:rPr sz="4700">
                <a:solidFill>
                  <a:srgbClr val="FFFFFF"/>
                </a:solidFill>
              </a:rPr>
              <a:t>The West knows Best</a:t>
            </a:r>
          </a:p>
          <a:p>
            <a:pPr lvl="3" algn="l">
              <a:defRPr sz="1800">
                <a:solidFill>
                  <a:srgbClr val="000000"/>
                </a:solidFill>
              </a:defRPr>
            </a:pPr>
            <a:r>
              <a:rPr sz="4700">
                <a:solidFill>
                  <a:srgbClr val="FFFFFF"/>
                </a:solidFill>
              </a:rPr>
              <a:t>Benchmarking</a:t>
            </a:r>
          </a:p>
        </p:txBody>
      </p:sp>
      <p:grpSp>
        <p:nvGrpSpPr>
          <p:cNvPr id="52" name="Group 52"/>
          <p:cNvGrpSpPr/>
          <p:nvPr/>
        </p:nvGrpSpPr>
        <p:grpSpPr>
          <a:xfrm>
            <a:off x="7893066" y="1622422"/>
            <a:ext cx="4609886" cy="5734729"/>
            <a:chOff x="-42877" y="0"/>
            <a:chExt cx="4609885" cy="5734727"/>
          </a:xfrm>
        </p:grpSpPr>
        <p:pic>
          <p:nvPicPr>
            <p:cNvPr id="47" name="pasted-image.tif"/>
            <p:cNvPicPr/>
            <p:nvPr/>
          </p:nvPicPr>
          <p:blipFill>
            <a:blip r:embed="rId3">
              <a:extLst/>
            </a:blip>
            <a:stretch>
              <a:fillRect/>
            </a:stretch>
          </p:blipFill>
          <p:spPr>
            <a:xfrm>
              <a:off x="1837921" y="2023891"/>
              <a:ext cx="2460973" cy="2460973"/>
            </a:xfrm>
            <a:prstGeom prst="rect">
              <a:avLst/>
            </a:prstGeom>
            <a:ln w="12700" cap="flat">
              <a:noFill/>
              <a:miter lim="400000"/>
            </a:ln>
            <a:effectLst/>
          </p:spPr>
        </p:pic>
        <p:grpSp>
          <p:nvGrpSpPr>
            <p:cNvPr id="50" name="Group 50"/>
            <p:cNvGrpSpPr/>
            <p:nvPr/>
          </p:nvGrpSpPr>
          <p:grpSpPr>
            <a:xfrm rot="17843022">
              <a:off x="-672519" y="3813525"/>
              <a:ext cx="3329535" cy="606842"/>
              <a:chOff x="-25400" y="-35131"/>
              <a:chExt cx="3329534" cy="606841"/>
            </a:xfrm>
          </p:grpSpPr>
          <p:sp>
            <p:nvSpPr>
              <p:cNvPr id="49" name="Shape 49"/>
              <p:cNvSpPr/>
              <p:nvPr/>
            </p:nvSpPr>
            <p:spPr>
              <a:xfrm>
                <a:off x="0" y="-1"/>
                <a:ext cx="3223100" cy="536579"/>
              </a:xfrm>
              <a:prstGeom prst="rightArrow">
                <a:avLst>
                  <a:gd name="adj1" fmla="val 32000"/>
                  <a:gd name="adj2" fmla="val 151479"/>
                </a:avLst>
              </a:prstGeom>
              <a:solidFill>
                <a:srgbClr val="C2FDFF">
                  <a:alpha val="71000"/>
                </a:srgbClr>
              </a:solidFill>
              <a:ln>
                <a:noFill/>
              </a:ln>
              <a:effectLst/>
            </p:spPr>
            <p:txBody>
              <a:bodyPr wrap="square" lIns="0" tIns="0" rIns="0" bIns="0" numCol="1" anchor="ctr">
                <a:noAutofit/>
              </a:bodyPr>
              <a:lstStyle/>
              <a:p>
                <a:pPr lvl="0">
                  <a:defRPr sz="2600"/>
                </a:pPr>
                <a:endParaRPr/>
              </a:p>
            </p:txBody>
          </p:sp>
          <p:pic>
            <p:nvPicPr>
              <p:cNvPr id="48" name="Picture 47"/>
              <p:cNvPicPr/>
              <p:nvPr/>
            </p:nvPicPr>
            <p:blipFill>
              <a:blip r:embed="rId4">
                <a:alphaModFix amt="71000"/>
                <a:extLst/>
              </a:blip>
              <a:stretch>
                <a:fillRect/>
              </a:stretch>
            </p:blipFill>
            <p:spPr>
              <a:xfrm>
                <a:off x="-25401" y="-35132"/>
                <a:ext cx="3329536" cy="606842"/>
              </a:xfrm>
              <a:prstGeom prst="rect">
                <a:avLst/>
              </a:prstGeom>
              <a:effectLst/>
            </p:spPr>
          </p:pic>
        </p:grpSp>
        <p:pic>
          <p:nvPicPr>
            <p:cNvPr id="51" name="pasted-image.tif"/>
            <p:cNvPicPr/>
            <p:nvPr/>
          </p:nvPicPr>
          <p:blipFill>
            <a:blip r:embed="rId5">
              <a:extLst/>
            </a:blip>
            <a:stretch>
              <a:fillRect/>
            </a:stretch>
          </p:blipFill>
          <p:spPr>
            <a:xfrm>
              <a:off x="1569807" y="0"/>
              <a:ext cx="2997201" cy="2514600"/>
            </a:xfrm>
            <a:prstGeom prst="rect">
              <a:avLst/>
            </a:prstGeom>
            <a:ln w="12700" cap="flat">
              <a:noFill/>
              <a:miter lim="400000"/>
            </a:ln>
            <a:effectLst/>
          </p:spPr>
        </p:pic>
      </p:gr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45"/>
                                        </p:tgtEl>
                                        <p:attrNameLst>
                                          <p:attrName>style.visibility</p:attrName>
                                        </p:attrNameLst>
                                      </p:cBhvr>
                                      <p:to>
                                        <p:strVal val="visible"/>
                                      </p:to>
                                    </p:set>
                                    <p:animEffect transition="in" filter="fade">
                                      <p:cBhvr>
                                        <p:cTn id="7" dur="22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1" fill="hold" grpId="2" nodeType="clickEffect">
                                  <p:stCondLst>
                                    <p:cond delay="0"/>
                                  </p:stCondLst>
                                  <p:iterate>
                                    <p:tmAbs val="0"/>
                                  </p:iterate>
                                  <p:childTnLst>
                                    <p:set>
                                      <p:cBhvr>
                                        <p:cTn id="11" fill="hold"/>
                                        <p:tgtEl>
                                          <p:spTgt spid="52"/>
                                        </p:tgtEl>
                                        <p:attrNameLst>
                                          <p:attrName>style.visibility</p:attrName>
                                        </p:attrNameLst>
                                      </p:cBhvr>
                                      <p:to>
                                        <p:strVal val="visible"/>
                                      </p:to>
                                    </p:set>
                                    <p:anim calcmode="lin" valueType="num">
                                      <p:cBhvr>
                                        <p:cTn id="12" dur="3500" fill="hold"/>
                                        <p:tgtEl>
                                          <p:spTgt spid="52"/>
                                        </p:tgtEl>
                                        <p:attrNameLst>
                                          <p:attrName>ppt_x</p:attrName>
                                        </p:attrNameLst>
                                      </p:cBhvr>
                                      <p:tavLst>
                                        <p:tav tm="0">
                                          <p:val>
                                            <p:strVal val="#ppt_x"/>
                                          </p:val>
                                        </p:tav>
                                        <p:tav tm="100000">
                                          <p:val>
                                            <p:strVal val="#ppt_x"/>
                                          </p:val>
                                        </p:tav>
                                      </p:tavLst>
                                    </p:anim>
                                    <p:anim calcmode="lin" valueType="num">
                                      <p:cBhvr>
                                        <p:cTn id="13" dur="35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1" animBg="1" advAuto="0"/>
      <p:bldP spid="52"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479FD"/>
            </a:gs>
            <a:gs pos="19705">
              <a:srgbClr val="274ABB"/>
            </a:gs>
            <a:gs pos="100000">
              <a:srgbClr val="191B7A"/>
            </a:gs>
          </a:gsLst>
          <a:lin ang="16200000" scaled="0"/>
        </a:gradFill>
        <a:effectLst/>
      </p:bgPr>
    </p:bg>
    <p:spTree>
      <p:nvGrpSpPr>
        <p:cNvPr id="1" name=""/>
        <p:cNvGrpSpPr/>
        <p:nvPr/>
      </p:nvGrpSpPr>
      <p:grpSpPr>
        <a:xfrm>
          <a:off x="0" y="0"/>
          <a:ext cx="0" cy="0"/>
          <a:chOff x="0" y="0"/>
          <a:chExt cx="0" cy="0"/>
        </a:xfrm>
      </p:grpSpPr>
      <p:sp>
        <p:nvSpPr>
          <p:cNvPr id="58" name="Shape 58"/>
          <p:cNvSpPr/>
          <p:nvPr/>
        </p:nvSpPr>
        <p:spPr>
          <a:xfrm>
            <a:off x="0" y="0"/>
            <a:ext cx="13081000" cy="1270000"/>
          </a:xfrm>
          <a:prstGeom prst="rect">
            <a:avLst/>
          </a:prstGeom>
          <a:gradFill>
            <a:gsLst>
              <a:gs pos="0">
                <a:srgbClr val="005C60"/>
              </a:gs>
              <a:gs pos="100000">
                <a:srgbClr val="317C82"/>
              </a:gs>
            </a:gsLst>
            <a:lin ang="5400000"/>
          </a:gradFill>
          <a:ln w="12700">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9" name="Shape 59"/>
          <p:cNvSpPr/>
          <p:nvPr/>
        </p:nvSpPr>
        <p:spPr>
          <a:xfrm>
            <a:off x="1065187" y="136522"/>
            <a:ext cx="10950626" cy="9969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lnSpc>
                <a:spcPct val="11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latin typeface="Optima"/>
                <a:ea typeface="Optima"/>
                <a:cs typeface="Optima"/>
                <a:sym typeface="Optima"/>
              </a:defRPr>
            </a:lvl1pPr>
          </a:lstStyle>
          <a:p>
            <a:pPr lvl="0">
              <a:defRPr sz="1800">
                <a:solidFill>
                  <a:srgbClr val="000000"/>
                </a:solidFill>
              </a:defRPr>
            </a:pPr>
            <a:r>
              <a:rPr sz="6000">
                <a:solidFill>
                  <a:srgbClr val="FFFFFF"/>
                </a:solidFill>
              </a:rPr>
              <a:t>Do You Have Any Moon Units?</a:t>
            </a:r>
          </a:p>
        </p:txBody>
      </p:sp>
      <p:sp>
        <p:nvSpPr>
          <p:cNvPr id="60" name="Shape 60"/>
          <p:cNvSpPr/>
          <p:nvPr/>
        </p:nvSpPr>
        <p:spPr>
          <a:xfrm>
            <a:off x="563143" y="1771650"/>
            <a:ext cx="11878514" cy="337820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l">
              <a:defRPr sz="1800">
                <a:solidFill>
                  <a:srgbClr val="000000"/>
                </a:solidFill>
              </a:defRPr>
            </a:pPr>
            <a:r>
              <a:rPr sz="3600">
                <a:solidFill>
                  <a:srgbClr val="FFFFFF"/>
                </a:solidFill>
              </a:rPr>
              <a:t>“Edinburgh 1910 highlighted the strategic importance of</a:t>
            </a:r>
          </a:p>
          <a:p>
            <a:pPr lvl="0" algn="l">
              <a:defRPr sz="1800">
                <a:solidFill>
                  <a:srgbClr val="000000"/>
                </a:solidFill>
              </a:defRPr>
            </a:pPr>
            <a:r>
              <a:rPr sz="3600">
                <a:solidFill>
                  <a:srgbClr val="FFFFFF"/>
                </a:solidFill>
              </a:rPr>
              <a:t>(theological) education as an indispensable element</a:t>
            </a:r>
          </a:p>
          <a:p>
            <a:pPr lvl="0" algn="l">
              <a:defRPr sz="1800">
                <a:solidFill>
                  <a:srgbClr val="000000"/>
                </a:solidFill>
              </a:defRPr>
            </a:pPr>
            <a:r>
              <a:rPr sz="3600">
                <a:solidFill>
                  <a:srgbClr val="FFFFFF"/>
                </a:solidFill>
              </a:rPr>
              <a:t>of any Christian mission both in the past and the future.</a:t>
            </a:r>
          </a:p>
          <a:p>
            <a:pPr lvl="0" algn="l">
              <a:defRPr sz="1800">
                <a:solidFill>
                  <a:srgbClr val="000000"/>
                </a:solidFill>
              </a:defRPr>
            </a:pPr>
            <a:r>
              <a:rPr sz="3600">
                <a:solidFill>
                  <a:srgbClr val="FFFFFF"/>
                </a:solidFill>
              </a:rPr>
              <a:t>Bishop Gore, Chairman of Commission III stated . . . ‘nor </a:t>
            </a:r>
          </a:p>
          <a:p>
            <a:pPr lvl="0" algn="l">
              <a:defRPr sz="1800">
                <a:solidFill>
                  <a:srgbClr val="000000"/>
                </a:solidFill>
              </a:defRPr>
            </a:pPr>
            <a:r>
              <a:rPr sz="3600">
                <a:solidFill>
                  <a:srgbClr val="FFFFFF"/>
                </a:solidFill>
              </a:rPr>
              <a:t>can it be doubted how important a part of education has</a:t>
            </a:r>
          </a:p>
          <a:p>
            <a:pPr lvl="0" algn="l">
              <a:defRPr sz="1800">
                <a:solidFill>
                  <a:srgbClr val="000000"/>
                </a:solidFill>
              </a:defRPr>
            </a:pPr>
            <a:r>
              <a:rPr sz="3600">
                <a:solidFill>
                  <a:srgbClr val="FFFFFF"/>
                </a:solidFill>
              </a:rPr>
              <a:t>played in the process of evangelization.”</a:t>
            </a:r>
          </a:p>
        </p:txBody>
      </p:sp>
      <p:sp>
        <p:nvSpPr>
          <p:cNvPr id="61" name="Shape 61"/>
          <p:cNvSpPr/>
          <p:nvPr/>
        </p:nvSpPr>
        <p:spPr>
          <a:xfrm>
            <a:off x="550912" y="5651500"/>
            <a:ext cx="11472063" cy="228600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l">
              <a:defRPr sz="1800">
                <a:solidFill>
                  <a:srgbClr val="000000"/>
                </a:solidFill>
              </a:defRPr>
            </a:pPr>
            <a:r>
              <a:rPr sz="3600">
                <a:solidFill>
                  <a:srgbClr val="FFFFFF"/>
                </a:solidFill>
              </a:rPr>
              <a:t>“We wish to lay it down that we believe that the primary</a:t>
            </a:r>
          </a:p>
          <a:p>
            <a:pPr lvl="0" algn="l">
              <a:defRPr sz="1800">
                <a:solidFill>
                  <a:srgbClr val="000000"/>
                </a:solidFill>
              </a:defRPr>
            </a:pPr>
            <a:r>
              <a:rPr sz="3600">
                <a:solidFill>
                  <a:srgbClr val="FFFFFF"/>
                </a:solidFill>
              </a:rPr>
              <a:t>purpose to be served by the educational work of the</a:t>
            </a:r>
          </a:p>
          <a:p>
            <a:pPr lvl="0" algn="l">
              <a:defRPr sz="1800">
                <a:solidFill>
                  <a:srgbClr val="000000"/>
                </a:solidFill>
              </a:defRPr>
            </a:pPr>
            <a:r>
              <a:rPr sz="3600">
                <a:solidFill>
                  <a:srgbClr val="FFFFFF"/>
                </a:solidFill>
              </a:rPr>
              <a:t>missionaries is that of the training of the native Church</a:t>
            </a:r>
          </a:p>
          <a:p>
            <a:pPr lvl="0" algn="l">
              <a:defRPr sz="1800">
                <a:solidFill>
                  <a:srgbClr val="000000"/>
                </a:solidFill>
              </a:defRPr>
            </a:pPr>
            <a:r>
              <a:rPr sz="3600">
                <a:solidFill>
                  <a:srgbClr val="FFFFFF"/>
                </a:solidFill>
              </a:rPr>
              <a:t>to bear its own proper witness.”</a:t>
            </a:r>
          </a:p>
        </p:txBody>
      </p:sp>
      <p:sp>
        <p:nvSpPr>
          <p:cNvPr id="62" name="Shape 62"/>
          <p:cNvSpPr/>
          <p:nvPr/>
        </p:nvSpPr>
        <p:spPr>
          <a:xfrm>
            <a:off x="509371" y="8388350"/>
            <a:ext cx="11768735" cy="139700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defRPr sz="2800"/>
            </a:lvl1pPr>
          </a:lstStyle>
          <a:p>
            <a:pPr lvl="0">
              <a:defRPr sz="1800">
                <a:solidFill>
                  <a:srgbClr val="000000"/>
                </a:solidFill>
              </a:defRPr>
            </a:pPr>
            <a:r>
              <a:rPr sz="2800">
                <a:solidFill>
                  <a:srgbClr val="FFFFFF"/>
                </a:solidFill>
              </a:rPr>
              <a:t>“Theological Education in the changing context of World Christianity – an unfinished agenda”, Dietrich Werner, Geneva</a:t>
            </a:r>
          </a:p>
        </p:txBody>
      </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61"/>
                                        </p:tgtEl>
                                        <p:attrNameLst>
                                          <p:attrName>style.visibility</p:attrName>
                                        </p:attrNameLst>
                                      </p:cBhvr>
                                      <p:to>
                                        <p:strVal val="visible"/>
                                      </p:to>
                                    </p:set>
                                    <p:animEffect transition="in" filter="dissolve">
                                      <p:cBhvr>
                                        <p:cTn id="7" dur="1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479FD"/>
            </a:gs>
            <a:gs pos="19705">
              <a:srgbClr val="274ABB"/>
            </a:gs>
            <a:gs pos="100000">
              <a:srgbClr val="191B7A"/>
            </a:gs>
          </a:gsLst>
          <a:lin ang="16200000" scaled="0"/>
        </a:gradFill>
        <a:effectLst/>
      </p:bgPr>
    </p:bg>
    <p:spTree>
      <p:nvGrpSpPr>
        <p:cNvPr id="1" name=""/>
        <p:cNvGrpSpPr/>
        <p:nvPr/>
      </p:nvGrpSpPr>
      <p:grpSpPr>
        <a:xfrm>
          <a:off x="0" y="0"/>
          <a:ext cx="0" cy="0"/>
          <a:chOff x="0" y="0"/>
          <a:chExt cx="0" cy="0"/>
        </a:xfrm>
      </p:grpSpPr>
      <p:sp>
        <p:nvSpPr>
          <p:cNvPr id="64" name="Shape 64"/>
          <p:cNvSpPr/>
          <p:nvPr/>
        </p:nvSpPr>
        <p:spPr>
          <a:xfrm>
            <a:off x="0" y="0"/>
            <a:ext cx="13081000" cy="1270000"/>
          </a:xfrm>
          <a:prstGeom prst="rect">
            <a:avLst/>
          </a:prstGeom>
          <a:gradFill>
            <a:gsLst>
              <a:gs pos="0">
                <a:srgbClr val="005C60"/>
              </a:gs>
              <a:gs pos="100000">
                <a:srgbClr val="317C82"/>
              </a:gs>
            </a:gsLst>
            <a:lin ang="5400000"/>
          </a:gradFill>
          <a:ln w="12700">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 name="Shape 65"/>
          <p:cNvSpPr/>
          <p:nvPr/>
        </p:nvSpPr>
        <p:spPr>
          <a:xfrm>
            <a:off x="1065187" y="136522"/>
            <a:ext cx="10950626" cy="9969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lnSpc>
                <a:spcPct val="11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latin typeface="Optima"/>
                <a:ea typeface="Optima"/>
                <a:cs typeface="Optima"/>
                <a:sym typeface="Optima"/>
              </a:defRPr>
            </a:lvl1pPr>
          </a:lstStyle>
          <a:p>
            <a:pPr lvl="0">
              <a:defRPr sz="1800">
                <a:solidFill>
                  <a:srgbClr val="000000"/>
                </a:solidFill>
              </a:defRPr>
            </a:pPr>
            <a:r>
              <a:rPr sz="6000">
                <a:solidFill>
                  <a:srgbClr val="FFFFFF"/>
                </a:solidFill>
              </a:rPr>
              <a:t>Do You Have Any Moon Units?</a:t>
            </a:r>
          </a:p>
        </p:txBody>
      </p:sp>
      <p:sp>
        <p:nvSpPr>
          <p:cNvPr id="66" name="Shape 66"/>
          <p:cNvSpPr/>
          <p:nvPr/>
        </p:nvSpPr>
        <p:spPr>
          <a:xfrm>
            <a:off x="550443" y="1701800"/>
            <a:ext cx="11363777" cy="28321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a:lstStyle>
          <a:p>
            <a:pPr lvl="0">
              <a:defRPr sz="1800">
                <a:solidFill>
                  <a:srgbClr val="000000"/>
                </a:solidFill>
              </a:defRPr>
            </a:pPr>
            <a:r>
              <a:rPr sz="3600">
                <a:solidFill>
                  <a:srgbClr val="FFFFFF"/>
                </a:solidFill>
              </a:rPr>
              <a:t>“In the work of training the native Christian Churches, and in particular those who are to be the leaders of the Churches, the greatest possible care will have to be taken to avoid the risk of denationalizing those who are being trained.”</a:t>
            </a:r>
          </a:p>
        </p:txBody>
      </p:sp>
      <p:sp>
        <p:nvSpPr>
          <p:cNvPr id="67" name="Shape 67"/>
          <p:cNvSpPr/>
          <p:nvPr/>
        </p:nvSpPr>
        <p:spPr>
          <a:xfrm>
            <a:off x="512812" y="5203822"/>
            <a:ext cx="11979176" cy="228601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l">
              <a:defRPr sz="1800">
                <a:solidFill>
                  <a:srgbClr val="000000"/>
                </a:solidFill>
              </a:defRPr>
            </a:pPr>
            <a:r>
              <a:rPr sz="3600">
                <a:solidFill>
                  <a:srgbClr val="FFFFFF"/>
                </a:solidFill>
              </a:rPr>
              <a:t>“It can be argued therefore that the famous statement</a:t>
            </a:r>
          </a:p>
          <a:p>
            <a:pPr lvl="0" algn="l">
              <a:defRPr sz="1800">
                <a:solidFill>
                  <a:srgbClr val="000000"/>
                </a:solidFill>
              </a:defRPr>
            </a:pPr>
            <a:r>
              <a:rPr sz="3600">
                <a:solidFill>
                  <a:srgbClr val="FFFFFF"/>
                </a:solidFill>
              </a:rPr>
              <a:t>of the Tambaran world mission conference 1938, </a:t>
            </a:r>
            <a:r>
              <a:rPr sz="3600" b="1">
                <a:solidFill>
                  <a:srgbClr val="FFFFFF"/>
                </a:solidFill>
                <a:latin typeface="Helvetica"/>
                <a:ea typeface="Helvetica"/>
                <a:cs typeface="Helvetica"/>
                <a:sym typeface="Helvetica"/>
              </a:rPr>
              <a:t>The </a:t>
            </a:r>
          </a:p>
          <a:p>
            <a:pPr lvl="0" algn="l">
              <a:defRPr sz="1800">
                <a:solidFill>
                  <a:srgbClr val="000000"/>
                </a:solidFill>
              </a:defRPr>
            </a:pPr>
            <a:r>
              <a:rPr sz="3600" b="1">
                <a:solidFill>
                  <a:srgbClr val="FFFFFF"/>
                </a:solidFill>
                <a:latin typeface="Helvetica"/>
                <a:ea typeface="Helvetica"/>
                <a:cs typeface="Helvetica"/>
                <a:sym typeface="Helvetica"/>
              </a:rPr>
              <a:t>weakest element in the enterprise of Modern Missions</a:t>
            </a:r>
          </a:p>
          <a:p>
            <a:pPr lvl="0" algn="l">
              <a:defRPr sz="1800">
                <a:solidFill>
                  <a:srgbClr val="000000"/>
                </a:solidFill>
              </a:defRPr>
            </a:pPr>
            <a:r>
              <a:rPr sz="3600" b="1">
                <a:solidFill>
                  <a:srgbClr val="FFFFFF"/>
                </a:solidFill>
                <a:latin typeface="Helvetica"/>
                <a:ea typeface="Helvetica"/>
                <a:cs typeface="Helvetica"/>
                <a:sym typeface="Helvetica"/>
              </a:rPr>
              <a:t>is theological education</a:t>
            </a:r>
            <a:r>
              <a:rPr sz="3600">
                <a:solidFill>
                  <a:srgbClr val="FFFFFF"/>
                </a:solidFill>
              </a:rPr>
              <a:t>.”</a:t>
            </a:r>
          </a:p>
        </p:txBody>
      </p:sp>
      <p:sp>
        <p:nvSpPr>
          <p:cNvPr id="68" name="Shape 68"/>
          <p:cNvSpPr/>
          <p:nvPr/>
        </p:nvSpPr>
        <p:spPr>
          <a:xfrm>
            <a:off x="509371" y="8388350"/>
            <a:ext cx="11768735" cy="139700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defRPr sz="2800"/>
            </a:lvl1pPr>
          </a:lstStyle>
          <a:p>
            <a:pPr lvl="0">
              <a:defRPr sz="1800">
                <a:solidFill>
                  <a:srgbClr val="000000"/>
                </a:solidFill>
              </a:defRPr>
            </a:pPr>
            <a:r>
              <a:rPr sz="2800">
                <a:solidFill>
                  <a:srgbClr val="FFFFFF"/>
                </a:solidFill>
              </a:rPr>
              <a:t>“Theological Education in the changing context of World Christianity – an unfinished agenda”, Dietrich Werner, Geneva</a:t>
            </a:r>
          </a:p>
        </p:txBody>
      </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67"/>
                                        </p:tgtEl>
                                        <p:attrNameLst>
                                          <p:attrName>style.visibility</p:attrName>
                                        </p:attrNameLst>
                                      </p:cBhvr>
                                      <p:to>
                                        <p:strVal val="visible"/>
                                      </p:to>
                                    </p:set>
                                    <p:animEffect transition="in" filter="dissolve">
                                      <p:cBhvr>
                                        <p:cTn id="7"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479FD"/>
            </a:gs>
            <a:gs pos="19705">
              <a:srgbClr val="274ABB"/>
            </a:gs>
            <a:gs pos="100000">
              <a:srgbClr val="191B7A"/>
            </a:gs>
          </a:gsLst>
          <a:lin ang="16200000" scaled="0"/>
        </a:gradFill>
        <a:effectLst/>
      </p:bgPr>
    </p:bg>
    <p:spTree>
      <p:nvGrpSpPr>
        <p:cNvPr id="1" name=""/>
        <p:cNvGrpSpPr/>
        <p:nvPr/>
      </p:nvGrpSpPr>
      <p:grpSpPr>
        <a:xfrm>
          <a:off x="0" y="0"/>
          <a:ext cx="0" cy="0"/>
          <a:chOff x="0" y="0"/>
          <a:chExt cx="0" cy="0"/>
        </a:xfrm>
      </p:grpSpPr>
      <p:sp>
        <p:nvSpPr>
          <p:cNvPr id="70" name="Shape 70"/>
          <p:cNvSpPr/>
          <p:nvPr/>
        </p:nvSpPr>
        <p:spPr>
          <a:xfrm>
            <a:off x="0" y="0"/>
            <a:ext cx="13081000" cy="1270000"/>
          </a:xfrm>
          <a:prstGeom prst="rect">
            <a:avLst/>
          </a:prstGeom>
          <a:gradFill>
            <a:gsLst>
              <a:gs pos="0">
                <a:srgbClr val="005C60"/>
              </a:gs>
              <a:gs pos="100000">
                <a:srgbClr val="317C82"/>
              </a:gs>
            </a:gsLst>
            <a:lin ang="5400000"/>
          </a:gradFill>
          <a:ln w="12700">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1" name="Shape 71"/>
          <p:cNvSpPr/>
          <p:nvPr/>
        </p:nvSpPr>
        <p:spPr>
          <a:xfrm>
            <a:off x="1065187" y="136522"/>
            <a:ext cx="10950626" cy="9969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lnSpc>
                <a:spcPct val="11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latin typeface="Optima"/>
                <a:ea typeface="Optima"/>
                <a:cs typeface="Optima"/>
                <a:sym typeface="Optima"/>
              </a:defRPr>
            </a:lvl1pPr>
          </a:lstStyle>
          <a:p>
            <a:pPr lvl="0">
              <a:defRPr sz="1800">
                <a:solidFill>
                  <a:srgbClr val="000000"/>
                </a:solidFill>
              </a:defRPr>
            </a:pPr>
            <a:r>
              <a:rPr sz="6000">
                <a:solidFill>
                  <a:srgbClr val="FFFFFF"/>
                </a:solidFill>
              </a:rPr>
              <a:t>Do You Have Any Moon Units?</a:t>
            </a:r>
          </a:p>
        </p:txBody>
      </p:sp>
      <p:sp>
        <p:nvSpPr>
          <p:cNvPr id="72" name="Shape 72"/>
          <p:cNvSpPr/>
          <p:nvPr/>
        </p:nvSpPr>
        <p:spPr>
          <a:xfrm>
            <a:off x="607390" y="1733550"/>
            <a:ext cx="11667931" cy="50165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a:lstStyle>
          <a:p>
            <a:pPr lvl="0">
              <a:defRPr sz="1800">
                <a:solidFill>
                  <a:srgbClr val="000000"/>
                </a:solidFill>
              </a:defRPr>
            </a:pPr>
            <a:r>
              <a:rPr sz="3600">
                <a:solidFill>
                  <a:srgbClr val="FFFFFF"/>
                </a:solidFill>
              </a:rPr>
              <a:t>“Voices from Africa and Asia point to a decline in the commitment for contextualized theologies and declining numbers of books published on Asian or African theologies. Instead there is an increased trend to create affiliated programmes of American, Asian or other Western theological colleges to operate as branches in countries of the South, so that some voices speak of ambivalent trends of Koreanization or Americanization of theological education in Asia or Africa.”</a:t>
            </a:r>
          </a:p>
        </p:txBody>
      </p:sp>
      <p:sp>
        <p:nvSpPr>
          <p:cNvPr id="73" name="Shape 73"/>
          <p:cNvSpPr/>
          <p:nvPr/>
        </p:nvSpPr>
        <p:spPr>
          <a:xfrm>
            <a:off x="509371" y="8388350"/>
            <a:ext cx="11768735" cy="139700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defRPr sz="2800"/>
            </a:lvl1pPr>
          </a:lstStyle>
          <a:p>
            <a:pPr lvl="0">
              <a:defRPr sz="1800">
                <a:solidFill>
                  <a:srgbClr val="000000"/>
                </a:solidFill>
              </a:defRPr>
            </a:pPr>
            <a:r>
              <a:rPr sz="2800">
                <a:solidFill>
                  <a:srgbClr val="FFFFFF"/>
                </a:solidFill>
              </a:rPr>
              <a:t>“Theological Education in the changing context of World Christianity – an unfinished agenda”, Dietrich Werner, Geneva</a:t>
            </a:r>
          </a:p>
        </p:txBody>
      </p:sp>
    </p:spTree>
  </p:cSld>
  <p:clrMapOvr>
    <a:masterClrMapping/>
  </p:clrMapOvr>
  <p:transition spd="slow">
    <p:dissolve/>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479FD"/>
            </a:gs>
            <a:gs pos="19705">
              <a:srgbClr val="274ABB"/>
            </a:gs>
            <a:gs pos="100000">
              <a:srgbClr val="191B7A"/>
            </a:gs>
          </a:gsLst>
          <a:lin ang="16200000" scaled="0"/>
        </a:gradFill>
        <a:effectLst/>
      </p:bgPr>
    </p:bg>
    <p:spTree>
      <p:nvGrpSpPr>
        <p:cNvPr id="1" name=""/>
        <p:cNvGrpSpPr/>
        <p:nvPr/>
      </p:nvGrpSpPr>
      <p:grpSpPr>
        <a:xfrm>
          <a:off x="0" y="0"/>
          <a:ext cx="0" cy="0"/>
          <a:chOff x="0" y="0"/>
          <a:chExt cx="0" cy="0"/>
        </a:xfrm>
      </p:grpSpPr>
      <p:sp>
        <p:nvSpPr>
          <p:cNvPr id="75" name="Shape 75"/>
          <p:cNvSpPr/>
          <p:nvPr/>
        </p:nvSpPr>
        <p:spPr>
          <a:xfrm>
            <a:off x="0" y="0"/>
            <a:ext cx="13081000" cy="1270000"/>
          </a:xfrm>
          <a:prstGeom prst="rect">
            <a:avLst/>
          </a:prstGeom>
          <a:gradFill>
            <a:gsLst>
              <a:gs pos="0">
                <a:srgbClr val="005C60"/>
              </a:gs>
              <a:gs pos="100000">
                <a:srgbClr val="317C82"/>
              </a:gs>
            </a:gsLst>
            <a:lin ang="5400000"/>
          </a:gradFill>
          <a:ln w="12700">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6" name="Shape 76"/>
          <p:cNvSpPr/>
          <p:nvPr/>
        </p:nvSpPr>
        <p:spPr>
          <a:xfrm>
            <a:off x="1065187" y="136522"/>
            <a:ext cx="10950626" cy="9969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lnSpc>
                <a:spcPct val="11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latin typeface="Optima"/>
                <a:ea typeface="Optima"/>
                <a:cs typeface="Optima"/>
                <a:sym typeface="Optima"/>
              </a:defRPr>
            </a:lvl1pPr>
          </a:lstStyle>
          <a:p>
            <a:pPr lvl="0">
              <a:defRPr sz="1800">
                <a:solidFill>
                  <a:srgbClr val="000000"/>
                </a:solidFill>
              </a:defRPr>
            </a:pPr>
            <a:r>
              <a:rPr sz="6000">
                <a:solidFill>
                  <a:srgbClr val="FFFFFF"/>
                </a:solidFill>
              </a:rPr>
              <a:t>Do You Have Any Moon Units?</a:t>
            </a:r>
          </a:p>
        </p:txBody>
      </p:sp>
      <p:sp>
        <p:nvSpPr>
          <p:cNvPr id="77" name="Shape 77"/>
          <p:cNvSpPr/>
          <p:nvPr/>
        </p:nvSpPr>
        <p:spPr>
          <a:xfrm>
            <a:off x="607390" y="1733550"/>
            <a:ext cx="11510620" cy="44704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l">
              <a:defRPr sz="1800">
                <a:solidFill>
                  <a:srgbClr val="000000"/>
                </a:solidFill>
              </a:defRPr>
            </a:pPr>
            <a:r>
              <a:rPr sz="3600">
                <a:solidFill>
                  <a:srgbClr val="FFFFFF"/>
                </a:solidFill>
              </a:rPr>
              <a:t>“While the plea of Edinburgh 1910 to develop </a:t>
            </a:r>
          </a:p>
          <a:p>
            <a:pPr lvl="0" algn="l">
              <a:defRPr sz="1800">
                <a:solidFill>
                  <a:srgbClr val="000000"/>
                </a:solidFill>
              </a:defRPr>
            </a:pPr>
            <a:r>
              <a:rPr sz="3600" i="1">
                <a:solidFill>
                  <a:srgbClr val="FFFFFF"/>
                </a:solidFill>
              </a:rPr>
              <a:t>contextualized forms of theological education</a:t>
            </a:r>
            <a:r>
              <a:rPr sz="3600">
                <a:solidFill>
                  <a:srgbClr val="FFFFFF"/>
                </a:solidFill>
              </a:rPr>
              <a:t> in the</a:t>
            </a:r>
          </a:p>
          <a:p>
            <a:pPr lvl="0" algn="l">
              <a:defRPr sz="1800">
                <a:solidFill>
                  <a:srgbClr val="000000"/>
                </a:solidFill>
              </a:defRPr>
            </a:pPr>
            <a:r>
              <a:rPr sz="3600">
                <a:solidFill>
                  <a:srgbClr val="FFFFFF"/>
                </a:solidFill>
              </a:rPr>
              <a:t>Asian churches was partly answered by some indigenous models of theological education . . . . </a:t>
            </a:r>
          </a:p>
          <a:p>
            <a:pPr lvl="0" algn="l">
              <a:defRPr sz="1800">
                <a:solidFill>
                  <a:srgbClr val="000000"/>
                </a:solidFill>
              </a:defRPr>
            </a:pPr>
            <a:r>
              <a:rPr sz="3600">
                <a:solidFill>
                  <a:srgbClr val="FFFFFF"/>
                </a:solidFill>
              </a:rPr>
              <a:t>Western patterns and concepts of theology continue</a:t>
            </a:r>
          </a:p>
          <a:p>
            <a:pPr lvl="0" algn="l">
              <a:defRPr sz="1800">
                <a:solidFill>
                  <a:srgbClr val="000000"/>
                </a:solidFill>
              </a:defRPr>
            </a:pPr>
            <a:r>
              <a:rPr sz="3600">
                <a:solidFill>
                  <a:srgbClr val="FFFFFF"/>
                </a:solidFill>
              </a:rPr>
              <a:t>to be exported to throughout the Global South, so </a:t>
            </a:r>
            <a:r>
              <a:rPr sz="3600" i="1">
                <a:solidFill>
                  <a:srgbClr val="FFFFFF"/>
                </a:solidFill>
              </a:rPr>
              <a:t>the task of Edinburgh 1910 was only gradually and incompletely fulfilled</a:t>
            </a:r>
            <a:r>
              <a:rPr sz="3600">
                <a:solidFill>
                  <a:srgbClr val="FFFFFF"/>
                </a:solidFill>
              </a:rPr>
              <a:t>.”</a:t>
            </a:r>
          </a:p>
        </p:txBody>
      </p:sp>
      <p:sp>
        <p:nvSpPr>
          <p:cNvPr id="78" name="Shape 78"/>
          <p:cNvSpPr/>
          <p:nvPr/>
        </p:nvSpPr>
        <p:spPr>
          <a:xfrm>
            <a:off x="509371" y="8388350"/>
            <a:ext cx="11768735" cy="139700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defRPr sz="2800"/>
            </a:lvl1pPr>
          </a:lstStyle>
          <a:p>
            <a:pPr lvl="0">
              <a:defRPr sz="1800">
                <a:solidFill>
                  <a:srgbClr val="000000"/>
                </a:solidFill>
              </a:defRPr>
            </a:pPr>
            <a:r>
              <a:rPr sz="2800">
                <a:solidFill>
                  <a:srgbClr val="FFFFFF"/>
                </a:solidFill>
              </a:rPr>
              <a:t>“Theological Education in the changing context of World Christianity – an unfinished agenda”, Dietrich Werner, Geneva</a:t>
            </a:r>
          </a:p>
        </p:txBody>
      </p:sp>
    </p:spTree>
  </p:cSld>
  <p:clrMapOvr>
    <a:masterClrMapping/>
  </p:clrMapOvr>
  <p:transition spd="slow">
    <p:dissolve/>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479FD"/>
            </a:gs>
            <a:gs pos="19705">
              <a:srgbClr val="274ABB"/>
            </a:gs>
            <a:gs pos="100000">
              <a:srgbClr val="191B7A"/>
            </a:gs>
          </a:gsLst>
          <a:lin ang="16200000" scaled="0"/>
        </a:gradFill>
        <a:effectLst/>
      </p:bgPr>
    </p:bg>
    <p:spTree>
      <p:nvGrpSpPr>
        <p:cNvPr id="1" name=""/>
        <p:cNvGrpSpPr/>
        <p:nvPr/>
      </p:nvGrpSpPr>
      <p:grpSpPr>
        <a:xfrm>
          <a:off x="0" y="0"/>
          <a:ext cx="0" cy="0"/>
          <a:chOff x="0" y="0"/>
          <a:chExt cx="0" cy="0"/>
        </a:xfrm>
      </p:grpSpPr>
      <p:sp>
        <p:nvSpPr>
          <p:cNvPr id="84" name="Shape 84"/>
          <p:cNvSpPr/>
          <p:nvPr/>
        </p:nvSpPr>
        <p:spPr>
          <a:xfrm>
            <a:off x="0" y="0"/>
            <a:ext cx="13081000" cy="1270000"/>
          </a:xfrm>
          <a:prstGeom prst="rect">
            <a:avLst/>
          </a:prstGeom>
          <a:gradFill>
            <a:gsLst>
              <a:gs pos="0">
                <a:srgbClr val="005C60"/>
              </a:gs>
              <a:gs pos="100000">
                <a:srgbClr val="317C82"/>
              </a:gs>
            </a:gsLst>
            <a:lin ang="5400000"/>
          </a:gradFill>
          <a:ln w="12700">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5" name="Shape 85"/>
          <p:cNvSpPr/>
          <p:nvPr/>
        </p:nvSpPr>
        <p:spPr>
          <a:xfrm>
            <a:off x="1065187" y="136522"/>
            <a:ext cx="10950626" cy="9969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457200">
              <a:lnSpc>
                <a:spcPct val="11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latin typeface="Optima"/>
                <a:ea typeface="Optima"/>
                <a:cs typeface="Optima"/>
                <a:sym typeface="Optima"/>
              </a:defRPr>
            </a:lvl1pPr>
          </a:lstStyle>
          <a:p>
            <a:pPr lvl="0">
              <a:defRPr sz="1800">
                <a:solidFill>
                  <a:srgbClr val="000000"/>
                </a:solidFill>
              </a:defRPr>
            </a:pPr>
            <a:r>
              <a:rPr sz="6000">
                <a:solidFill>
                  <a:srgbClr val="FFFFFF"/>
                </a:solidFill>
              </a:rPr>
              <a:t>Do You Have Any Moon Units?</a:t>
            </a:r>
          </a:p>
        </p:txBody>
      </p:sp>
      <p:pic>
        <p:nvPicPr>
          <p:cNvPr id="86" name="Screen Shot 2014-10-25 at 4.34.22 PM.png"/>
          <p:cNvPicPr/>
          <p:nvPr/>
        </p:nvPicPr>
        <p:blipFill>
          <a:blip r:embed="rId2">
            <a:extLst/>
          </a:blip>
          <a:stretch>
            <a:fillRect/>
          </a:stretch>
        </p:blipFill>
        <p:spPr>
          <a:xfrm>
            <a:off x="286757" y="1713006"/>
            <a:ext cx="4348027" cy="3550752"/>
          </a:xfrm>
          <a:prstGeom prst="rect">
            <a:avLst/>
          </a:prstGeom>
          <a:ln w="12700">
            <a:miter lim="400000"/>
          </a:ln>
        </p:spPr>
      </p:pic>
      <p:sp>
        <p:nvSpPr>
          <p:cNvPr id="87" name="Shape 87"/>
          <p:cNvSpPr/>
          <p:nvPr/>
        </p:nvSpPr>
        <p:spPr>
          <a:xfrm>
            <a:off x="4970068" y="1635125"/>
            <a:ext cx="7307109" cy="17399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l">
              <a:defRPr sz="1800">
                <a:solidFill>
                  <a:srgbClr val="000000"/>
                </a:solidFill>
              </a:defRPr>
            </a:pPr>
            <a:r>
              <a:rPr sz="3600">
                <a:solidFill>
                  <a:srgbClr val="FFFFFF"/>
                </a:solidFill>
              </a:rPr>
              <a:t>“Would AAA be opposed to having</a:t>
            </a:r>
          </a:p>
          <a:p>
            <a:pPr lvl="0" algn="l">
              <a:defRPr sz="1800">
                <a:solidFill>
                  <a:srgbClr val="000000"/>
                </a:solidFill>
              </a:defRPr>
            </a:pPr>
            <a:r>
              <a:rPr sz="3600">
                <a:solidFill>
                  <a:srgbClr val="FFFFFF"/>
                </a:solidFill>
              </a:rPr>
              <a:t>more courses which reflect the local context of the country”</a:t>
            </a:r>
          </a:p>
        </p:txBody>
      </p:sp>
      <p:sp>
        <p:nvSpPr>
          <p:cNvPr id="88" name="Shape 88"/>
          <p:cNvSpPr/>
          <p:nvPr/>
        </p:nvSpPr>
        <p:spPr>
          <a:xfrm>
            <a:off x="4953267" y="3536949"/>
            <a:ext cx="6731111" cy="17399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stStyle>
          <a:p>
            <a:pPr lvl="0">
              <a:defRPr sz="1800">
                <a:solidFill>
                  <a:srgbClr val="000000"/>
                </a:solidFill>
              </a:defRPr>
            </a:pPr>
            <a:r>
              <a:rPr sz="3600">
                <a:solidFill>
                  <a:srgbClr val="FFFFFF"/>
                </a:solidFill>
              </a:rPr>
              <a:t>“As long as it does not take away from the Biblical Studies portion of the curriculum.”</a:t>
            </a:r>
          </a:p>
        </p:txBody>
      </p:sp>
      <p:grpSp>
        <p:nvGrpSpPr>
          <p:cNvPr id="96" name="Group 96"/>
          <p:cNvGrpSpPr/>
          <p:nvPr/>
        </p:nvGrpSpPr>
        <p:grpSpPr>
          <a:xfrm>
            <a:off x="660400" y="5511800"/>
            <a:ext cx="1794620" cy="4111481"/>
            <a:chOff x="0" y="0"/>
            <a:chExt cx="1794619" cy="4111480"/>
          </a:xfrm>
        </p:grpSpPr>
        <p:sp>
          <p:nvSpPr>
            <p:cNvPr id="89" name="Shape 89"/>
            <p:cNvSpPr/>
            <p:nvPr/>
          </p:nvSpPr>
          <p:spPr>
            <a:xfrm>
              <a:off x="0" y="0"/>
              <a:ext cx="1794620" cy="996955"/>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pPr lvl="0">
                <a:defRPr sz="2600"/>
              </a:pPr>
              <a:endParaRPr/>
            </a:p>
          </p:txBody>
        </p:sp>
        <p:sp>
          <p:nvSpPr>
            <p:cNvPr id="90" name="Shape 90"/>
            <p:cNvSpPr/>
            <p:nvPr/>
          </p:nvSpPr>
          <p:spPr>
            <a:xfrm>
              <a:off x="0" y="0"/>
              <a:ext cx="1794620" cy="996955"/>
            </a:xfrm>
            <a:prstGeom prst="rect">
              <a:avLst/>
            </a:prstGeom>
            <a:solidFill>
              <a:srgbClr val="308B16"/>
            </a:solidFill>
            <a:ln w="12700" cap="flat">
              <a:noFill/>
              <a:miter lim="400000"/>
            </a:ln>
            <a:effectLst/>
          </p:spPr>
          <p:txBody>
            <a:bodyPr wrap="square" lIns="0" tIns="0" rIns="0" bIns="0" numCol="1" anchor="ctr">
              <a:noAutofit/>
            </a:bodyPr>
            <a:lstStyle/>
            <a:p>
              <a:pPr lvl="0">
                <a:defRPr sz="2600"/>
              </a:pPr>
              <a:endParaRPr/>
            </a:p>
          </p:txBody>
        </p:sp>
        <p:sp>
          <p:nvSpPr>
            <p:cNvPr id="91" name="Shape 91"/>
            <p:cNvSpPr/>
            <p:nvPr/>
          </p:nvSpPr>
          <p:spPr>
            <a:xfrm>
              <a:off x="0" y="1092200"/>
              <a:ext cx="1794620" cy="996955"/>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lvl="0">
                <a:defRPr sz="2600"/>
              </a:pPr>
              <a:endParaRPr/>
            </a:p>
          </p:txBody>
        </p:sp>
        <p:sp>
          <p:nvSpPr>
            <p:cNvPr id="92" name="Shape 92"/>
            <p:cNvSpPr/>
            <p:nvPr/>
          </p:nvSpPr>
          <p:spPr>
            <a:xfrm>
              <a:off x="0" y="2184400"/>
              <a:ext cx="1794620" cy="1927081"/>
            </a:xfrm>
            <a:prstGeom prst="rect">
              <a:avLst/>
            </a:prstGeom>
            <a:solidFill>
              <a:srgbClr val="88540A"/>
            </a:solidFill>
            <a:ln w="12700" cap="flat">
              <a:noFill/>
              <a:miter lim="400000"/>
            </a:ln>
            <a:effectLst/>
          </p:spPr>
          <p:txBody>
            <a:bodyPr wrap="square" lIns="0" tIns="0" rIns="0" bIns="0" numCol="1" anchor="ctr">
              <a:noAutofit/>
            </a:bodyPr>
            <a:lstStyle/>
            <a:p>
              <a:pPr lvl="0">
                <a:defRPr sz="2600"/>
              </a:pPr>
              <a:endParaRPr/>
            </a:p>
          </p:txBody>
        </p:sp>
        <p:sp>
          <p:nvSpPr>
            <p:cNvPr id="93" name="Shape 93"/>
            <p:cNvSpPr/>
            <p:nvPr/>
          </p:nvSpPr>
          <p:spPr>
            <a:xfrm>
              <a:off x="304549" y="117477"/>
              <a:ext cx="1185521" cy="762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solidFill>
                    <a:srgbClr val="000000"/>
                  </a:solidFill>
                </a:defRPr>
              </a:pPr>
              <a:r>
                <a:rPr sz="2200">
                  <a:solidFill>
                    <a:srgbClr val="FFFFFF"/>
                  </a:solidFill>
                </a:rPr>
                <a:t>Biblical </a:t>
              </a:r>
            </a:p>
            <a:p>
              <a:pPr lvl="0">
                <a:defRPr sz="1800">
                  <a:solidFill>
                    <a:srgbClr val="000000"/>
                  </a:solidFill>
                </a:defRPr>
              </a:pPr>
              <a:r>
                <a:rPr sz="2200">
                  <a:solidFill>
                    <a:srgbClr val="FFFFFF"/>
                  </a:solidFill>
                </a:rPr>
                <a:t>Studies</a:t>
              </a:r>
            </a:p>
          </p:txBody>
        </p:sp>
        <p:sp>
          <p:nvSpPr>
            <p:cNvPr id="94" name="Shape 94"/>
            <p:cNvSpPr/>
            <p:nvPr/>
          </p:nvSpPr>
          <p:spPr>
            <a:xfrm>
              <a:off x="79213" y="1244602"/>
              <a:ext cx="1636193" cy="762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solidFill>
                    <a:srgbClr val="000000"/>
                  </a:solidFill>
                </a:defRPr>
              </a:pPr>
              <a:r>
                <a:rPr sz="2200">
                  <a:solidFill>
                    <a:srgbClr val="FFFFFF"/>
                  </a:solidFill>
                </a:rPr>
                <a:t>Theological</a:t>
              </a:r>
            </a:p>
            <a:p>
              <a:pPr lvl="0">
                <a:defRPr sz="1800">
                  <a:solidFill>
                    <a:srgbClr val="000000"/>
                  </a:solidFill>
                </a:defRPr>
              </a:pPr>
              <a:r>
                <a:rPr sz="2200">
                  <a:solidFill>
                    <a:srgbClr val="FFFFFF"/>
                  </a:solidFill>
                </a:rPr>
                <a:t>Historical</a:t>
              </a:r>
            </a:p>
          </p:txBody>
        </p:sp>
        <p:sp>
          <p:nvSpPr>
            <p:cNvPr id="95" name="Shape 95"/>
            <p:cNvSpPr/>
            <p:nvPr/>
          </p:nvSpPr>
          <p:spPr>
            <a:xfrm>
              <a:off x="265573" y="2766940"/>
              <a:ext cx="1263473" cy="762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solidFill>
                    <a:srgbClr val="000000"/>
                  </a:solidFill>
                </a:defRPr>
              </a:pPr>
              <a:r>
                <a:rPr sz="2200">
                  <a:solidFill>
                    <a:srgbClr val="FFFFFF"/>
                  </a:solidFill>
                </a:rPr>
                <a:t>Applied</a:t>
              </a:r>
            </a:p>
            <a:p>
              <a:pPr lvl="0">
                <a:defRPr sz="1800">
                  <a:solidFill>
                    <a:srgbClr val="000000"/>
                  </a:solidFill>
                </a:defRPr>
              </a:pPr>
              <a:r>
                <a:rPr sz="2200">
                  <a:solidFill>
                    <a:srgbClr val="FFFFFF"/>
                  </a:solidFill>
                </a:rPr>
                <a:t>Theology</a:t>
              </a:r>
            </a:p>
          </p:txBody>
        </p:sp>
      </p:grpSp>
      <p:grpSp>
        <p:nvGrpSpPr>
          <p:cNvPr id="99" name="Group 99"/>
          <p:cNvGrpSpPr/>
          <p:nvPr/>
        </p:nvGrpSpPr>
        <p:grpSpPr>
          <a:xfrm>
            <a:off x="3219484" y="5778959"/>
            <a:ext cx="9249139" cy="3363174"/>
            <a:chOff x="0" y="0"/>
            <a:chExt cx="9249137" cy="3363173"/>
          </a:xfrm>
        </p:grpSpPr>
        <p:sp>
          <p:nvSpPr>
            <p:cNvPr id="97" name="Shape 97"/>
            <p:cNvSpPr/>
            <p:nvPr/>
          </p:nvSpPr>
          <p:spPr>
            <a:xfrm>
              <a:off x="0" y="0"/>
              <a:ext cx="9249138" cy="3363174"/>
            </a:xfrm>
            <a:prstGeom prst="rect">
              <a:avLst/>
            </a:prstGeom>
            <a:solidFill>
              <a:srgbClr val="88540A"/>
            </a:solidFill>
            <a:ln w="12700" cap="flat">
              <a:noFill/>
              <a:miter lim="400000"/>
            </a:ln>
            <a:effectLst/>
          </p:spPr>
          <p:txBody>
            <a:bodyPr wrap="square" lIns="0" tIns="0" rIns="0" bIns="0" numCol="1" anchor="ctr">
              <a:noAutofit/>
            </a:bodyPr>
            <a:lstStyle/>
            <a:p>
              <a:pPr lvl="0">
                <a:defRPr sz="2600"/>
              </a:pPr>
              <a:endParaRPr/>
            </a:p>
          </p:txBody>
        </p:sp>
        <p:sp>
          <p:nvSpPr>
            <p:cNvPr id="98" name="Shape 98"/>
            <p:cNvSpPr/>
            <p:nvPr/>
          </p:nvSpPr>
          <p:spPr>
            <a:xfrm>
              <a:off x="324174" y="235768"/>
              <a:ext cx="8808262" cy="28916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lvl="0" algn="l">
                <a:defRPr sz="1800">
                  <a:solidFill>
                    <a:srgbClr val="000000"/>
                  </a:solidFill>
                </a:defRPr>
              </a:pPr>
              <a:r>
                <a:rPr sz="3600">
                  <a:solidFill>
                    <a:srgbClr val="FFFFFF"/>
                  </a:solidFill>
                </a:rPr>
                <a:t>Implement the teaching of at least one</a:t>
              </a:r>
            </a:p>
            <a:p>
              <a:pPr lvl="0" algn="l">
                <a:defRPr sz="1800">
                  <a:solidFill>
                    <a:srgbClr val="000000"/>
                  </a:solidFill>
                </a:defRPr>
              </a:pPr>
              <a:r>
                <a:rPr sz="3600">
                  <a:solidFill>
                    <a:srgbClr val="FFFFFF"/>
                  </a:solidFill>
                </a:rPr>
                <a:t>three unit course per year which would</a:t>
              </a:r>
            </a:p>
            <a:p>
              <a:pPr lvl="0" algn="l">
                <a:defRPr sz="1800">
                  <a:solidFill>
                    <a:srgbClr val="000000"/>
                  </a:solidFill>
                </a:defRPr>
              </a:pPr>
              <a:r>
                <a:rPr sz="3600">
                  <a:solidFill>
                    <a:srgbClr val="FFFFFF"/>
                  </a:solidFill>
                </a:rPr>
                <a:t>study both the theological understanding</a:t>
              </a:r>
            </a:p>
            <a:p>
              <a:pPr lvl="0" algn="l">
                <a:defRPr sz="1800">
                  <a:solidFill>
                    <a:srgbClr val="000000"/>
                  </a:solidFill>
                </a:defRPr>
              </a:pPr>
              <a:r>
                <a:rPr sz="3600">
                  <a:solidFill>
                    <a:srgbClr val="FFFFFF"/>
                  </a:solidFill>
                </a:rPr>
                <a:t>and effectively ministering to the primary</a:t>
              </a:r>
            </a:p>
            <a:p>
              <a:pPr lvl="0" algn="l">
                <a:defRPr sz="1800">
                  <a:solidFill>
                    <a:srgbClr val="000000"/>
                  </a:solidFill>
                </a:defRPr>
              </a:pPr>
              <a:r>
                <a:rPr sz="3600">
                  <a:solidFill>
                    <a:srgbClr val="FFFFFF"/>
                  </a:solidFill>
                </a:rPr>
                <a:t>religious group within the area.</a:t>
              </a:r>
            </a:p>
          </p:txBody>
        </p:sp>
      </p:gr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88"/>
                                        </p:tgtEl>
                                        <p:attrNameLst>
                                          <p:attrName>style.visibility</p:attrName>
                                        </p:attrNameLst>
                                      </p:cBhvr>
                                      <p:to>
                                        <p:strVal val="visible"/>
                                      </p:to>
                                    </p:set>
                                    <p:animEffect transition="in" filter="dissolve">
                                      <p:cBhvr>
                                        <p:cTn id="7" dur="1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96"/>
                                        </p:tgtEl>
                                        <p:attrNameLst>
                                          <p:attrName>style.visibility</p:attrName>
                                        </p:attrNameLst>
                                      </p:cBhvr>
                                      <p:to>
                                        <p:strVal val="visible"/>
                                      </p:to>
                                    </p:set>
                                    <p:animEffect transition="in" filter="fade">
                                      <p:cBhvr>
                                        <p:cTn id="12" dur="2500"/>
                                        <p:tgtEl>
                                          <p:spTgt spid="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iterate>
                                    <p:tmAbs val="0"/>
                                  </p:iterate>
                                  <p:childTnLst>
                                    <p:set>
                                      <p:cBhvr>
                                        <p:cTn id="16" fill="hold"/>
                                        <p:tgtEl>
                                          <p:spTgt spid="99"/>
                                        </p:tgtEl>
                                        <p:attrNameLst>
                                          <p:attrName>style.visibility</p:attrName>
                                        </p:attrNameLst>
                                      </p:cBhvr>
                                      <p:to>
                                        <p:strVal val="visible"/>
                                      </p:to>
                                    </p:set>
                                    <p:animEffect transition="in" filter="fade">
                                      <p:cBhvr>
                                        <p:cTn id="17" dur="2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1" animBg="1" advAuto="0"/>
      <p:bldP spid="96" grpId="2" animBg="1" advAuto="0"/>
      <p:bldP spid="99" grpId="3"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TotalTime>
  <Words>626</Words>
  <Application>Microsoft Office PowerPoint</Application>
  <PresentationFormat>Custom</PresentationFormat>
  <Paragraphs>81</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Black</vt:lpstr>
      <vt:lpstr>“Do You Have Any Moon Units”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Hucks II, Willie Edward</dc:creator>
  <cp:lastModifiedBy>Willie Hucks</cp:lastModifiedBy>
  <cp:revision>3</cp:revision>
  <dcterms:modified xsi:type="dcterms:W3CDTF">2014-11-11T13:38:14Z</dcterms:modified>
</cp:coreProperties>
</file>